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4"/>
  </p:sldMasterIdLst>
  <p:notesMasterIdLst>
    <p:notesMasterId r:id="rId51"/>
  </p:notesMasterIdLst>
  <p:handoutMasterIdLst>
    <p:handoutMasterId r:id="rId52"/>
  </p:handoutMasterIdLst>
  <p:sldIdLst>
    <p:sldId id="1921" r:id="rId5"/>
    <p:sldId id="260" r:id="rId6"/>
    <p:sldId id="400" r:id="rId7"/>
    <p:sldId id="534" r:id="rId8"/>
    <p:sldId id="536" r:id="rId9"/>
    <p:sldId id="535" r:id="rId10"/>
    <p:sldId id="537" r:id="rId11"/>
    <p:sldId id="577" r:id="rId12"/>
    <p:sldId id="578" r:id="rId13"/>
    <p:sldId id="567" r:id="rId14"/>
    <p:sldId id="259" r:id="rId15"/>
    <p:sldId id="540" r:id="rId16"/>
    <p:sldId id="541" r:id="rId17"/>
    <p:sldId id="542" r:id="rId18"/>
    <p:sldId id="543" r:id="rId19"/>
    <p:sldId id="544" r:id="rId20"/>
    <p:sldId id="546" r:id="rId21"/>
    <p:sldId id="547" r:id="rId22"/>
    <p:sldId id="548" r:id="rId23"/>
    <p:sldId id="549" r:id="rId24"/>
    <p:sldId id="550" r:id="rId25"/>
    <p:sldId id="551" r:id="rId26"/>
    <p:sldId id="552" r:id="rId27"/>
    <p:sldId id="553" r:id="rId28"/>
    <p:sldId id="579" r:id="rId29"/>
    <p:sldId id="555" r:id="rId30"/>
    <p:sldId id="556" r:id="rId31"/>
    <p:sldId id="557" r:id="rId32"/>
    <p:sldId id="558" r:id="rId33"/>
    <p:sldId id="580" r:id="rId34"/>
    <p:sldId id="559" r:id="rId35"/>
    <p:sldId id="560" r:id="rId36"/>
    <p:sldId id="561" r:id="rId37"/>
    <p:sldId id="562" r:id="rId38"/>
    <p:sldId id="563" r:id="rId39"/>
    <p:sldId id="564" r:id="rId40"/>
    <p:sldId id="565" r:id="rId41"/>
    <p:sldId id="566" r:id="rId42"/>
    <p:sldId id="568" r:id="rId43"/>
    <p:sldId id="569" r:id="rId44"/>
    <p:sldId id="570" r:id="rId45"/>
    <p:sldId id="571" r:id="rId46"/>
    <p:sldId id="574" r:id="rId47"/>
    <p:sldId id="575" r:id="rId48"/>
    <p:sldId id="576" r:id="rId49"/>
    <p:sldId id="1920" r:id="rId50"/>
  </p:sldIdLst>
  <p:sldSz cx="12193588"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rid nurjamil" initials="fn" lastIdx="1" clrIdx="0">
    <p:extLst>
      <p:ext uri="{19B8F6BF-5375-455C-9EA6-DF929625EA0E}">
        <p15:presenceInfo xmlns:p15="http://schemas.microsoft.com/office/powerpoint/2012/main" userId="8f222afd016eafa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426"/>
    <a:srgbClr val="F3F3F3"/>
    <a:srgbClr val="EEEEF0"/>
    <a:srgbClr val="DDDE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6" d="100"/>
          <a:sy n="146" d="100"/>
        </p:scale>
        <p:origin x="96" y="224"/>
      </p:cViewPr>
      <p:guideLst>
        <p:guide orient="horz" pos="2205"/>
        <p:guide pos="3841"/>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69462E-A992-4F6B-9F12-5987BE294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CC4B11B5-3E69-4217-AF65-4538F5CDA9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95EDA0-1182-4353-ABD4-409849F0BF07}" type="datetimeFigureOut">
              <a:rPr lang="en-ID" smtClean="0"/>
              <a:t>12/09/2023</a:t>
            </a:fld>
            <a:endParaRPr lang="en-ID"/>
          </a:p>
        </p:txBody>
      </p:sp>
      <p:sp>
        <p:nvSpPr>
          <p:cNvPr id="4" name="Footer Placeholder 3">
            <a:extLst>
              <a:ext uri="{FF2B5EF4-FFF2-40B4-BE49-F238E27FC236}">
                <a16:creationId xmlns:a16="http://schemas.microsoft.com/office/drawing/2014/main" id="{53B1D465-962F-40FC-83E9-064F3F88AF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B4D3327A-E3AC-40BE-8646-C22421A81D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38D0E-C8CB-41A4-87D6-570A342A4B7F}" type="slidenum">
              <a:rPr lang="en-ID" smtClean="0"/>
              <a:t>‹#›</a:t>
            </a:fld>
            <a:endParaRPr lang="en-ID"/>
          </a:p>
        </p:txBody>
      </p:sp>
    </p:spTree>
    <p:extLst>
      <p:ext uri="{BB962C8B-B14F-4D97-AF65-F5344CB8AC3E}">
        <p14:creationId xmlns:p14="http://schemas.microsoft.com/office/powerpoint/2010/main" val="196051364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3:55:25.450"/>
    </inkml:context>
    <inkml:brush xml:id="br0">
      <inkml:brushProperty name="width" value="0.05" units="cm"/>
      <inkml:brushProperty name="height" value="0.05" units="cm"/>
    </inkml:brush>
  </inkml:definitions>
  <inkml:trace contextRef="#ctx0" brushRef="#br0">33 14 24575,'182'-9'0,"-126"5"0,87 4 0,-56 2 0,285-2 0,-255 11 0,186-11 0,-302 0 0,1 0 0,-1 0 0,1 0 0,-1 0 0,0 0 0,1 0 0,-1 0 0,1 1 0,-1-1 0,0 1 0,1-1 0,-1 1 0,0-1 0,1 1 0,-1 0 0,0 0 0,0 0 0,0 0 0,0-1 0,0 1 0,0 1 0,0-1 0,0 0 0,0 0 0,0 0 0,0 0 0,-1 1 0,1-1 0,0 0 0,-1 1 0,0-1 0,1 0 0,-1 1 0,0-1 0,1 1 0,-1-1 0,0 1 0,0-1 0,0 0 0,0 1 0,0-1 0,-1 1 0,1-1 0,-1 3 0,0 0 0,0 0 0,0 0 0,0 0 0,-1 0 0,1-1 0,-1 1 0,0 0 0,0-1 0,-1 1 0,1-1 0,-1 0 0,1 1 0,-1-1 0,0-1 0,-4 4 0,2-3 0,0-1 0,0 0 0,0 0 0,0 0 0,0 0 0,-1-1 0,1 0 0,-1 0 0,-6 0 0,-55-2 0,29-1 0,-51 3 0,-78-3 0,130-3 0,-19-2 0,37 7 0,0-1 0,0 0 0,-35-9 0,13 0 0,1 2 0,-1 1 0,-76-2 0,-259 9 0,564 12 0,65-1 0,57 1 0,-248-12 0,-14 2 0,0-3 0,94-13 0,-65 4 0,-58 9 0,-1-1 0,0-1 0,0 0 0,33-11 0,-51 14 0,0 0 0,0 0 0,0 0 0,0 0 0,0 0 0,1 0 0,-1 0 0,0 0 0,0 0 0,0 0 0,0 0 0,0 0 0,1 0 0,-1 0 0,0 0 0,0 0 0,0 0 0,0 0 0,0 0 0,1 0 0,-1-1 0,0 1 0,0 0 0,0 0 0,0 0 0,0 0 0,0 0 0,1 0 0,-1 0 0,0 0 0,0-1 0,0 1 0,0 0 0,0 0 0,0 0 0,0 0 0,0 0 0,0 0 0,0-1 0,0 1 0,0 0 0,0 0 0,0 0 0,0 0 0,0 0 0,0-1 0,0 1 0,0 0 0,0 0 0,0 0 0,0 0 0,0 0 0,0-1 0,0 1 0,0 0 0,0 0 0,0 0 0,0 0 0,0 0 0,0 0 0,0-1 0,0 1 0,-1 0 0,1 0 0,0 0 0,0 0 0,-16-4 0,-21 1 0,-635 3 0,309 1 0,353 0 0,1 0 0,-1 1 0,1 0 0,0 1 0,-14 6 0,2-2 0,10-4 0,-20 7 0,30-10 0,0 1 0,0-1 0,1 0 0,-1 1 0,0-1 0,0 1 0,1-1 0,-1 1 0,0-1 0,1 1 0,-1-1 0,0 1 0,1 0 0,-1-1 0,1 1 0,-1 0 0,1-1 0,-1 1 0,1 0 0,0 0 0,-1 0 0,1-1 0,0 1 0,0 0 0,-1 0 0,1 0 0,0 0 0,0 1 0,0-2 0,1 1 0,-1 0 0,0 0 0,1-1 0,-1 1 0,1 0 0,-1-1 0,1 1 0,-1-1 0,1 1 0,0-1 0,-1 1 0,1-1 0,0 1 0,-1-1 0,1 1 0,0-1 0,0 0 0,-1 1 0,1-1 0,0 0 0,0 0 0,-1 0 0,1 1 0,1-1 0,28 2 0,-14-1 0,-2 1 0,-1-1 0,0-1 0,0 0 0,25-3 0,15 0 0,48 1 0,90 4 0,-148 4 0,-22-3 0,31 0 0,423-3 0,-576-12 0,74 13 0,-1 1 0,1 1 0,-36 8 0,-32 5 0,-119-12 0,118-6 0,-16-10 0,56 6 0,-9 0 0,2 8 0,-84-4 0,145 2 17,-1-1 0,1 1 0,-1-1 1,1 0-1,-1 0 0,1 0 0,0 0 0,-1-1 0,1 1 0,0-1 0,0 1 0,0-1 0,0 0 0,0 0 0,0 0 0,1 0 0,-1 0 0,1 0 1,-3-4-1,0-2-359,0-1 1,0 1 0,0-1-1,-2-10 1,4 11-6485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3:55:40.098"/>
    </inkml:context>
    <inkml:brush xml:id="br0">
      <inkml:brushProperty name="width" value="0.05" units="cm"/>
      <inkml:brushProperty name="height" value="0.05" units="cm"/>
    </inkml:brush>
  </inkml:definitions>
  <inkml:trace contextRef="#ctx0" brushRef="#br0">34 25 24575,'82'1'0,"-21"1"0,-1-3 0,70-10 0,-96 5 0,1 2 0,41-1 0,480 6 0,-296-1 0,-167 12 0,-74-12 0,-13-1 0,1 1 0,-1 0 0,1 0 0,-1 1 0,1 0 0,-1 0 0,7 2 0,-12-2 0,0-1 0,0 1 0,1-1 0,-1 1 0,0 0 0,0-1 0,0 1 0,0 0 0,-1 0 0,1 0 0,0 0 0,0 0 0,0 0 0,-1 0 0,1 0 0,0 0 0,0 1 0,-1 1 0,1-1 0,-1 0 0,0 1 0,1-1 0,-1 0 0,0 1 0,0-1 0,0 0 0,-1 1 0,1-1 0,-1 0 0,0 3 0,0-2 0,0-1 0,0 0 0,0 0 0,0 0 0,0 1 0,0-1 0,0 0 0,-1-1 0,1 1 0,-1 0 0,0 0 0,1-1 0,-1 1 0,0-1 0,0 1 0,0-1 0,0 0 0,0 1 0,-1-1 0,1-1 0,0 1 0,0 0 0,-1 0 0,1-1 0,-4 1 0,-6 1 0,-1-2 0,1 1 0,-24-3 0,5 0 0,-11 2 0,8 1 0,0-2 0,0-1 0,-66-12 0,80 10 0,1 2 0,-1 0 0,1 1 0,-35 3 0,25-1 0,-32-3 0,24-3 0,-19-2 0,24 8 0,14 0 0,-1-1 0,0-1 0,1-1 0,-21-3 0,21 2 0,0 0 0,-1 2 0,1 0 0,-25 3 0,1-1 0,-75 11 0,31-14 0,-95 4 0,174-1 0,0 1 0,0 0 0,-12 5 0,16-6 0,-1 1 0,0 0 0,0-1 0,1 0 0,-1 0 0,0 0 0,0 0 0,0-1 0,0 1 0,-1-1 0,1 0 0,0 0 0,-8-2 0,12 2 0,-1 0 0,0 0 0,0-1 0,1 1 0,-1 0 0,0-1 0,1 1 0,-1-1 0,0 1 0,1 0 0,-1-1 0,0 1 0,1-1 0,-1 0 0,1 1 0,-1-1 0,1 1 0,0-1 0,-1-1 0,1 2 0,0 0 0,0-1 0,0 1 0,0-1 0,0 1 0,0-1 0,0 1 0,0-1 0,0 1 0,0-1 0,1 1 0,-1 0 0,0-1 0,0 1 0,0-1 0,1 1 0,-1 0 0,0-1 0,1 1 0,-1 0 0,0-1 0,1 1 0,1-2 0,1 0 0,-1 1 0,0 0 0,0-1 0,1 1 0,-1 0 0,1 0 0,-1 1 0,4-2 0,28-1 0,0 2 0,0 1 0,58 7 0,33 1 0,352-8 0,-465 1 0,1 0 0,-1 1 0,21 6 0,-20-5 0,0 0 0,0-1 0,17 2 0,366-5 0,-392 0 0,0 0 0,0 0 0,0 0 0,0 0 0,0-1 0,0 1 0,-1-1 0,1 0 0,0-1 0,-1 1 0,0 0 0,0-1 0,1 0 0,-1 0 0,-1 0 0,1 0 0,3-5 0,5-4 0,-10 11 0,0 0 0,0 1 0,0-1 0,0 0 0,-1 0 0,1 0 0,0 0 0,0 0 0,-1 0 0,1 0 0,-1 0 0,1 0 0,-1-1 0,1 1 0,-1 0 0,0 0 0,1 0 0,-1-1 0,0 1 0,0 0 0,0-2 0,-1 2 0,1 0 0,-1 0 0,1 1 0,-1-1 0,1 0 0,-1 0 0,0 1 0,0-1 0,1 0 0,-1 1 0,0-1 0,0 1 0,0-1 0,0 1 0,1-1 0,-1 1 0,0 0 0,0-1 0,0 1 0,-2 0 0,-7-2 0,0 1 0,-1 0 0,-18 1 0,23 0 0,-24 1 0,-228 10 0,165-10 0,2 0 0,51 4 0,23-2 0,-31 0 0,-182-3 0,530 12 0,225-12-1365,-515 0-5461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3:55:55.673"/>
    </inkml:context>
    <inkml:brush xml:id="br0">
      <inkml:brushProperty name="width" value="0.05" units="cm"/>
      <inkml:brushProperty name="height" value="0.05" units="cm"/>
    </inkml:brush>
  </inkml:definitions>
  <inkml:trace contextRef="#ctx0" brushRef="#br0">51 1 24575,'45'2'0,"0"2"0,64 15 0,-17-2 0,29-8 0,-49-4 0,233-1 0,-171-6 0,281 2 0,-414 0 0,0 0 0,0 1 0,0-1 0,-1 0 0,1 0 0,0 0 0,0 0 0,0 0 0,0-1 0,0 1 0,0 0 0,-1 0 0,1 0 0,0-1 0,0 1 0,0 0 0,-1-1 0,1 1 0,0-1 0,0 1 0,-1-1 0,1 1 0,-1-1 0,1 0 0,0 1 0,-1-1 0,1 0 0,-1 1 0,1-1 0,-1 0 0,1 0 0,-1 1 0,1-3 0,-2 2 0,1 0 0,0 0 0,0 0 0,-1 0 0,1 0 0,-1 0 0,1 0 0,-1 0 0,1 0 0,-1 0 0,0 1 0,1-1 0,-1 0 0,0 0 0,0 0 0,0 1 0,0-1 0,1 0 0,-1 1 0,0-1 0,0 1 0,0-1 0,0 1 0,0 0 0,0-1 0,-2 1 0,-19-6 0,-1 2 0,1 1 0,-1 0 0,0 2 0,0 1 0,-27 2 0,-12 0 0,-1044-2 0,1104 0 0,1 0 0,-1 0 0,1 0 0,-1 0 0,1 1 0,-1-1 0,1 0 0,-1 1 0,1-1 0,0 1 0,-1-1 0,1 1 0,0 0 0,-1 0 0,1 0 0,0-1 0,0 1 0,0 0 0,0 0 0,0 1 0,0-1 0,0 0 0,0 0 0,0 0 0,0 1 0,1-1 0,-1 0 0,0 1 0,1-1 0,-1 0 0,1 3 0,-1 2 0,0-1 0,1 0 0,-1 1 0,1-1 0,1 0 0,-1 1 0,1-1 0,1 5 0,-1-8 0,-1-1 0,1 1 0,0 0 0,0-1 0,-1 0 0,1 1 0,0-1 0,1 0 0,-1 1 0,0-1 0,0 0 0,0 0 0,1 0 0,-1 0 0,0 0 0,1 0 0,-1 0 0,1-1 0,-1 1 0,1 0 0,0-1 0,-1 1 0,1-1 0,-1 0 0,1 0 0,0 1 0,1-1 0,9 1 0,0-1 0,22-2 0,-16 1 0,451-1 0,-247 3 0,-92 12 0,-94-14 0,-16 0 0,1 1 0,0 1 0,36 6 0,-33-4 0,1 0 0,-1-1 0,0-2 0,26-2 0,8 0 0,-43 2 0,0 0 0,19-4 0,-30 3 0,0 1 0,0-1 0,0-1 0,0 1 0,-1-1 0,1 1 0,0-1 0,0 0 0,-1 0 0,1-1 0,-1 1 0,0-1 0,4-3 0,-6 5 0,-1 0 0,1 1 0,0-1 0,-1 0 0,1 1 0,-1-1 0,1 0 0,0 0 0,-1 0 0,0 0 0,1 1 0,-1-1 0,0 0 0,1 0 0,-1 0 0,0 0 0,0 0 0,0 0 0,0 0 0,0 0 0,0 0 0,0 0 0,0 0 0,0-1 0,-1 1 0,1 0 0,-1 0 0,0 1 0,0-1 0,1 0 0,-1 0 0,0 1 0,0-1 0,0 0 0,0 1 0,0-1 0,0 1 0,0-1 0,0 1 0,0-1 0,0 1 0,-1-1 0,-4 0 0,1 0 0,-1 1 0,1-1 0,-1 1 0,0 0 0,1 0 0,-7 2 0,6-1 0,0 1 0,0 1 0,0-1 0,0 1 0,0 0 0,-6 5 0,7-5 0,0 0 0,1 0 0,-1 0 0,0-1 0,0 0 0,-1 0 0,1 0 0,0-1 0,-10 2 0,-190-2 0,97-3 0,9 3 0,-108-2 0,165-3 0,-48-9 0,54 6 0,0 2 0,-49-1 0,-182 6-1365,257 0-5461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3:56:15.699"/>
    </inkml:context>
    <inkml:brush xml:id="br0">
      <inkml:brushProperty name="width" value="0.05" units="cm"/>
      <inkml:brushProperty name="height" value="0.05" units="cm"/>
    </inkml:brush>
  </inkml:definitions>
  <inkml:trace contextRef="#ctx0" brushRef="#br0">31 5 24575,'3'3'0,"-1"1"0,0 0 0,0-1 0,0 1 0,0 0 0,1 5 0,5 10 0,-7-15 0,1 0 0,-1 0 0,1 0 0,-1 0 0,0 0 0,0 8 0,5 16 0,-6-27 0,1 1 0,0-1 0,0 0 0,-1 0 0,1 0 0,0 0 0,0-1 0,0 1 0,0 0 0,0 0 0,0 0 0,0-1 0,0 1 0,0-1 0,0 1 0,1-1 0,-1 1 0,0-1 0,0 1 0,1-1 0,-1 0 0,2 0 0,34 2 0,-17-2 0,229 6 0,-50-4 0,-191-1 0,1 1 0,-1 0 0,1 0 0,-1 1 0,13 5 0,-13-5 0,0 1 0,1-1 0,-1-1 0,1 0 0,14 2 0,186-3 0,-97-3 0,351 2 0,-462 0 0,0 0 0,0 0 0,1 0 0,-1 0 0,0 0 0,0 0 0,1 0 0,-1 0 0,0 0 0,0-1 0,1 1 0,-1-1 0,0 1 0,0-1 0,0 1 0,0-1 0,0 1 0,0-1 0,0 0 0,0 0 0,0 0 0,0 0 0,0 1 0,0-1 0,0 0 0,-1 0 0,1-1 0,0 1 0,-1 0 0,1 0 0,0-2 0,-1 0 0,0-1 0,1 0 0,-1 0 0,-1 1 0,1-1 0,0 0 0,-1 0 0,0 1 0,-2-6 0,1-1 0,1 1 0,-1-1 0,2 1 0,-1-13 0,0-8 0,1 29 0,0 0 0,0 0 0,0 0 0,-1 0 0,1 0 0,0 0 0,-1 0 0,1 0 0,-1 0 0,1 0 0,-1 0 0,0 1 0,1-1 0,-1 0 0,0 0 0,1 1 0,-1-1 0,0 0 0,0 1 0,0-1 0,-1 0 0,-1 0 0,0-1 0,0 1 0,0 0 0,0 0 0,0 1 0,0-1 0,-5 0 0,4 1 0,0 0 0,-1 0 0,1 0 0,-1 0 0,1 1 0,-1 0 0,1 0 0,0 0 0,-1 0 0,-6 4 0,2 0 0,-1 0 0,1-1 0,-1 0 0,0-1 0,0 1 0,0-2 0,-15 3 0,-75 4 0,-228-8 0,166-2 0,76 2 0,-91-3 0,120-3 0,-31-1 0,-203 6 0,283 0 0,1-1 0,-1 0 0,1 0 0,-1-1 0,-8-2 0,26 8 0,-1 1 0,1 1 0,-2-1 0,1 2 0,-1-1 0,0 1 0,0 0 0,0 1 0,8 11 0,-14-17 0,0 0 0,0 0 0,0 0 0,0-1 0,1 1 0,-1-1 0,0 0 0,1 1 0,-1-1 0,1 0 0,0-1 0,-1 1 0,1 0 0,0-1 0,-1 1 0,5-1 0,51-1 0,-31-1 0,398 2 0,-306-13 0,76 3 0,29 7 0,-121 5 0,-39-3 0,70 2 0,-133-1 0,0 1 0,0-1 0,1 0 0,-1 1 0,0-1 0,0 0 0,0 1 0,0-1 0,0 1 0,0 0 0,0-1 0,0 1 0,0 0 0,0-1 0,0 1 0,0 0 0,-1 0 0,1 0 0,0 0 0,0 0 0,-1 0 0,1 0 0,-1 0 0,1 0 0,-1 0 0,1 0 0,-1 0 0,0 1 0,0-1 0,1 0 0,-1 0 0,0 0 0,0 0 0,0 1 0,0-1 0,0 0 0,-1 0 0,1 0 0,-1 3 0,1-2 0,-1 1 0,1 0 0,-1 0 0,0-1 0,0 1 0,0 0 0,-1-1 0,1 1 0,-1-1 0,1 1 0,-1-1 0,0 0 0,0 0 0,0 1 0,-4 2 0,1-2 0,0-1 0,-1 0 0,1 0 0,-1 0 0,0-1 0,1 1 0,-1-1 0,-9 0 0,-51-2 0,27-1 0,-58 4 0,-95-4 0,172-1 0,-1-1 0,-21-7 0,26 7 0,1 0 0,-1 1 0,0 0 0,-24-1 0,-462 5 0,386-13 0,99 12 0,8-1 0,-1 1 0,1 0 0,-11 1 0,19-1 0,-1 0 0,1 0 0,0 1 0,0-1 0,-1 0 0,1 0 0,0 1 0,0-1 0,0 1 0,0-1 0,0 1 0,0-1 0,0 1 0,0 0 0,0 0 0,0-1 0,0 1 0,0 0 0,0 0 0,0 0 0,1 0 0,-1 0 0,0 0 0,1 0 0,-1 0 0,1 0 0,-1 0 0,1 1 0,-1-1 0,1 2 0,0-2 0,0 0 0,0 0 0,0 0 0,0 0 0,1 0 0,-1 0 0,0 0 0,1 0 0,-1 0 0,1 0 0,-1 0 0,1 0 0,-1 0 0,1-1 0,-1 1 0,1 0 0,0 0 0,0 0 0,0-1 0,-1 1 0,1 0 0,0-1 0,0 1 0,0-1 0,0 1 0,0-1 0,0 0 0,0 1 0,0-1 0,0 0 0,0 1 0,0-1 0,0 0 0,0 0 0,2 0 0,6 1 0,0-1 0,0 1 0,10-2 0,-10 0 0,634-2 0,-340 5 0,-228 0 0,82-4 0,-137-4 0,-19 6 0,-1-1 0,0 1 0,1 0 0,-1 0 0,0-1 0,1 1 0,-1 0 0,0-1 0,1 1 0,-1 0 0,0-1 0,0 1 0,0-1 0,1 1 0,-1-1 0,0 1 0,0 0 0,0-1 0,0 1 0,0-1 0,0 1 0,0-1 0,0 1 0,0-1 0,0 1 0,0-2 0,-1 1 0,0-1 0,0 1 0,0-1 0,0 1 0,0 0 0,0 0 0,0 0 0,0-1 0,0 1 0,0 0 0,-1 0 0,1 0 0,-1 1 0,1-1 0,0 0 0,-1 0 0,1 1 0,-3-1 0,-8-3 0,0 2 0,0-1 0,0 2 0,0 0 0,-17 0 0,-9-1 0,-112-3 0,46 4 0,39-5 0,-26 1 0,75 5 0,19 0 0,29 0 0,-20 0 0,24 0 0,236-9 0,-228 6 0,49 4 0,38-2 0,-130 0 0,0 1 0,0 0 0,1 0 0,-1-1 0,0 1 0,0-1 0,1 1 0,-1-1 0,0 0 0,0 1 0,0-1 0,0 0 0,0 0 0,0 0 0,0 1 0,0-1 0,-1 0 0,1 0 0,0-1 0,0 1 0,-1 0 0,1 0 0,-1 0 0,1 0 0,-1 0 0,1-1 0,-1 1 0,0 0 0,1 0 0,-1-1 0,0 1 0,0-3 0,0 3 0,0-1 0,0 1 0,0-1 0,0 1 0,-1-1 0,1 1 0,0-1 0,-1 1 0,1-1 0,-1 1 0,0-1 0,1 1 0,-1 0 0,0-1 0,0 1 0,0 0 0,0 0 0,0 0 0,0 0 0,0-1 0,0 1 0,0 1 0,0-1 0,-1 0 0,1 0 0,0 0 0,-3 0 0,-4-1 0,0 1 0,1 0 0,-1 1 0,0 0 0,0 0 0,0 1 0,0 0 0,0 0 0,-9 3 0,-16 2 0,20-3 0,0 0 0,-22 8 0,25-7 0,0 0 0,0-1 0,0-1 0,0 0 0,-19 2 0,-638-4 231,309-1-1827,348 1-5230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3:56:34.191"/>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939A9-F7F4-4ABA-B53D-5991DD400101}" type="datetimeFigureOut">
              <a:rPr lang="en-ID" smtClean="0"/>
              <a:t>12/09/2023</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E7763-7AA7-4511-95D0-0DC176BB7E31}" type="slidenum">
              <a:rPr lang="en-ID" smtClean="0"/>
              <a:t>‹#›</a:t>
            </a:fld>
            <a:endParaRPr lang="en-ID"/>
          </a:p>
        </p:txBody>
      </p:sp>
    </p:spTree>
    <p:extLst>
      <p:ext uri="{BB962C8B-B14F-4D97-AF65-F5344CB8AC3E}">
        <p14:creationId xmlns:p14="http://schemas.microsoft.com/office/powerpoint/2010/main" val="2274929329"/>
      </p:ext>
    </p:extLst>
  </p:cSld>
  <p:clrMap bg1="lt1" tx1="dk1" bg2="lt2" tx2="dk2" accent1="accent1" accent2="accent2" accent3="accent3" accent4="accent4" accent5="accent5" accent6="accent6" hlink="hlink" folHlink="folHlink"/>
  <p:notesStyle>
    <a:lvl1pPr marL="0" algn="l" defTabSz="658399" rtl="0" eaLnBrk="1" latinLnBrk="0" hangingPunct="1">
      <a:defRPr sz="864" kern="1200">
        <a:solidFill>
          <a:schemeClr val="tx1"/>
        </a:solidFill>
        <a:latin typeface="+mn-lt"/>
        <a:ea typeface="+mn-ea"/>
        <a:cs typeface="+mn-cs"/>
      </a:defRPr>
    </a:lvl1pPr>
    <a:lvl2pPr marL="329199" algn="l" defTabSz="658399" rtl="0" eaLnBrk="1" latinLnBrk="0" hangingPunct="1">
      <a:defRPr sz="864" kern="1200">
        <a:solidFill>
          <a:schemeClr val="tx1"/>
        </a:solidFill>
        <a:latin typeface="+mn-lt"/>
        <a:ea typeface="+mn-ea"/>
        <a:cs typeface="+mn-cs"/>
      </a:defRPr>
    </a:lvl2pPr>
    <a:lvl3pPr marL="658399" algn="l" defTabSz="658399" rtl="0" eaLnBrk="1" latinLnBrk="0" hangingPunct="1">
      <a:defRPr sz="864" kern="1200">
        <a:solidFill>
          <a:schemeClr val="tx1"/>
        </a:solidFill>
        <a:latin typeface="+mn-lt"/>
        <a:ea typeface="+mn-ea"/>
        <a:cs typeface="+mn-cs"/>
      </a:defRPr>
    </a:lvl3pPr>
    <a:lvl4pPr marL="987597" algn="l" defTabSz="658399" rtl="0" eaLnBrk="1" latinLnBrk="0" hangingPunct="1">
      <a:defRPr sz="864" kern="1200">
        <a:solidFill>
          <a:schemeClr val="tx1"/>
        </a:solidFill>
        <a:latin typeface="+mn-lt"/>
        <a:ea typeface="+mn-ea"/>
        <a:cs typeface="+mn-cs"/>
      </a:defRPr>
    </a:lvl4pPr>
    <a:lvl5pPr marL="1316797" algn="l" defTabSz="658399" rtl="0" eaLnBrk="1" latinLnBrk="0" hangingPunct="1">
      <a:defRPr sz="864" kern="1200">
        <a:solidFill>
          <a:schemeClr val="tx1"/>
        </a:solidFill>
        <a:latin typeface="+mn-lt"/>
        <a:ea typeface="+mn-ea"/>
        <a:cs typeface="+mn-cs"/>
      </a:defRPr>
    </a:lvl5pPr>
    <a:lvl6pPr marL="1645996" algn="l" defTabSz="658399" rtl="0" eaLnBrk="1" latinLnBrk="0" hangingPunct="1">
      <a:defRPr sz="864" kern="1200">
        <a:solidFill>
          <a:schemeClr val="tx1"/>
        </a:solidFill>
        <a:latin typeface="+mn-lt"/>
        <a:ea typeface="+mn-ea"/>
        <a:cs typeface="+mn-cs"/>
      </a:defRPr>
    </a:lvl6pPr>
    <a:lvl7pPr marL="1975195" algn="l" defTabSz="658399" rtl="0" eaLnBrk="1" latinLnBrk="0" hangingPunct="1">
      <a:defRPr sz="864" kern="1200">
        <a:solidFill>
          <a:schemeClr val="tx1"/>
        </a:solidFill>
        <a:latin typeface="+mn-lt"/>
        <a:ea typeface="+mn-ea"/>
        <a:cs typeface="+mn-cs"/>
      </a:defRPr>
    </a:lvl7pPr>
    <a:lvl8pPr marL="2304395" algn="l" defTabSz="658399" rtl="0" eaLnBrk="1" latinLnBrk="0" hangingPunct="1">
      <a:defRPr sz="864" kern="1200">
        <a:solidFill>
          <a:schemeClr val="tx1"/>
        </a:solidFill>
        <a:latin typeface="+mn-lt"/>
        <a:ea typeface="+mn-ea"/>
        <a:cs typeface="+mn-cs"/>
      </a:defRPr>
    </a:lvl8pPr>
    <a:lvl9pPr marL="2633594" algn="l" defTabSz="658399" rtl="0" eaLnBrk="1" latinLnBrk="0" hangingPunct="1">
      <a:defRPr sz="86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07730B-159B-4BDA-9DA8-FB54A028CCEF}" type="slidenum">
              <a:rPr lang="en-US" smtClean="0"/>
              <a:t>1</a:t>
            </a:fld>
            <a:endParaRPr lang="en-US"/>
          </a:p>
        </p:txBody>
      </p:sp>
    </p:spTree>
    <p:extLst>
      <p:ext uri="{BB962C8B-B14F-4D97-AF65-F5344CB8AC3E}">
        <p14:creationId xmlns:p14="http://schemas.microsoft.com/office/powerpoint/2010/main" val="3416858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2B48FC-AB47-4F5D-9725-BF22E783BCCD}" type="slidenum">
              <a:rPr lang="en-GB" smtClean="0"/>
              <a:t>4</a:t>
            </a:fld>
            <a:endParaRPr lang="en-GB" dirty="0"/>
          </a:p>
        </p:txBody>
      </p:sp>
    </p:spTree>
    <p:extLst>
      <p:ext uri="{BB962C8B-B14F-4D97-AF65-F5344CB8AC3E}">
        <p14:creationId xmlns:p14="http://schemas.microsoft.com/office/powerpoint/2010/main" val="1353350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58399" rtl="0" eaLnBrk="1" fontAlgn="auto" latinLnBrk="0" hangingPunct="1">
              <a:lnSpc>
                <a:spcPct val="100000"/>
              </a:lnSpc>
              <a:spcBef>
                <a:spcPts val="0"/>
              </a:spcBef>
              <a:spcAft>
                <a:spcPts val="0"/>
              </a:spcAft>
              <a:buClrTx/>
              <a:buSzTx/>
              <a:buFontTx/>
              <a:buNone/>
              <a:tabLst/>
              <a:defRPr/>
            </a:pPr>
            <a:r>
              <a:rPr lang="en-US" dirty="0"/>
              <a:t>A sequence/cadence/workflow with 8 calls and emails over 2 months, then call it quits on those contacts, you have missed a lot of opportunities. The reality is, you will not reach 90% of your prospects (give or take, depending on what you are selling, who you are selling to, etc.).</a:t>
            </a:r>
          </a:p>
          <a:p>
            <a:endParaRPr lang="en-US" dirty="0"/>
          </a:p>
        </p:txBody>
      </p:sp>
      <p:sp>
        <p:nvSpPr>
          <p:cNvPr id="4" name="Slide Number Placeholder 3"/>
          <p:cNvSpPr>
            <a:spLocks noGrp="1"/>
          </p:cNvSpPr>
          <p:nvPr>
            <p:ph type="sldNum" sz="quarter" idx="5"/>
          </p:nvPr>
        </p:nvSpPr>
        <p:spPr/>
        <p:txBody>
          <a:bodyPr/>
          <a:lstStyle/>
          <a:p>
            <a:fld id="{87EE7763-7AA7-4511-95D0-0DC176BB7E31}" type="slidenum">
              <a:rPr lang="en-ID" smtClean="0"/>
              <a:t>20</a:t>
            </a:fld>
            <a:endParaRPr lang="en-ID"/>
          </a:p>
        </p:txBody>
      </p:sp>
    </p:spTree>
    <p:extLst>
      <p:ext uri="{BB962C8B-B14F-4D97-AF65-F5344CB8AC3E}">
        <p14:creationId xmlns:p14="http://schemas.microsoft.com/office/powerpoint/2010/main" val="352294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07730B-159B-4BDA-9DA8-FB54A028CCEF}" type="slidenum">
              <a:rPr lang="en-US" smtClean="0"/>
              <a:t>46</a:t>
            </a:fld>
            <a:endParaRPr lang="en-US"/>
          </a:p>
        </p:txBody>
      </p:sp>
    </p:spTree>
    <p:extLst>
      <p:ext uri="{BB962C8B-B14F-4D97-AF65-F5344CB8AC3E}">
        <p14:creationId xmlns:p14="http://schemas.microsoft.com/office/powerpoint/2010/main" val="3021891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EB76-BE1B-03E5-59E8-4FAA6E089E92}"/>
              </a:ext>
            </a:extLst>
          </p:cNvPr>
          <p:cNvSpPr>
            <a:spLocks noGrp="1"/>
          </p:cNvSpPr>
          <p:nvPr>
            <p:ph type="title"/>
          </p:nvPr>
        </p:nvSpPr>
        <p:spPr>
          <a:xfrm>
            <a:off x="838200" y="365125"/>
            <a:ext cx="10517188" cy="1325563"/>
          </a:xfrm>
          <a:prstGeom prst="rect">
            <a:avLst/>
          </a:prstGeom>
        </p:spPr>
        <p:txBody>
          <a:bodyPr/>
          <a:lstStyle/>
          <a:p>
            <a:r>
              <a:rPr lang="en-US"/>
              <a:t>Click to edit Master title style</a:t>
            </a:r>
            <a:endParaRPr lang="en-CA"/>
          </a:p>
        </p:txBody>
      </p:sp>
      <p:sp>
        <p:nvSpPr>
          <p:cNvPr id="6" name="Content Placeholder 5">
            <a:extLst>
              <a:ext uri="{FF2B5EF4-FFF2-40B4-BE49-F238E27FC236}">
                <a16:creationId xmlns:a16="http://schemas.microsoft.com/office/drawing/2014/main" id="{9C59D156-A806-7821-3FA0-7339632913EC}"/>
              </a:ext>
            </a:extLst>
          </p:cNvPr>
          <p:cNvSpPr>
            <a:spLocks noGrp="1"/>
          </p:cNvSpPr>
          <p:nvPr>
            <p:ph sz="quarter" idx="12"/>
          </p:nvPr>
        </p:nvSpPr>
        <p:spPr>
          <a:xfrm>
            <a:off x="837888" y="1916113"/>
            <a:ext cx="5040313" cy="432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Content Placeholder 5">
            <a:extLst>
              <a:ext uri="{FF2B5EF4-FFF2-40B4-BE49-F238E27FC236}">
                <a16:creationId xmlns:a16="http://schemas.microsoft.com/office/drawing/2014/main" id="{2B50C73F-99F5-AACB-9EA9-D1878EAD766D}"/>
              </a:ext>
            </a:extLst>
          </p:cNvPr>
          <p:cNvSpPr>
            <a:spLocks noGrp="1"/>
          </p:cNvSpPr>
          <p:nvPr>
            <p:ph sz="quarter" idx="13"/>
          </p:nvPr>
        </p:nvSpPr>
        <p:spPr>
          <a:xfrm>
            <a:off x="6315389" y="1916113"/>
            <a:ext cx="5040313" cy="432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Slide Number Placeholder 8">
            <a:extLst>
              <a:ext uri="{FF2B5EF4-FFF2-40B4-BE49-F238E27FC236}">
                <a16:creationId xmlns:a16="http://schemas.microsoft.com/office/drawing/2014/main" id="{002B2070-B6CB-2022-27A2-75EBE8328BC7}"/>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887830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EF127-3BF4-5EEA-7DEA-1301C34B0FA8}"/>
              </a:ext>
            </a:extLst>
          </p:cNvPr>
          <p:cNvSpPr>
            <a:spLocks noGrp="1"/>
          </p:cNvSpPr>
          <p:nvPr>
            <p:ph type="title"/>
          </p:nvPr>
        </p:nvSpPr>
        <p:spPr/>
        <p:txBody>
          <a:bodyPr/>
          <a:lstStyle/>
          <a:p>
            <a:r>
              <a:rPr lang="en-US"/>
              <a:t>Click to edit Master title style</a:t>
            </a:r>
            <a:endParaRPr lang="en-CA"/>
          </a:p>
        </p:txBody>
      </p:sp>
      <p:sp>
        <p:nvSpPr>
          <p:cNvPr id="3" name="Slide Number Placeholder 2">
            <a:extLst>
              <a:ext uri="{FF2B5EF4-FFF2-40B4-BE49-F238E27FC236}">
                <a16:creationId xmlns:a16="http://schemas.microsoft.com/office/drawing/2014/main" id="{DCC5B0AE-5C92-A50D-89F4-0D8535E2F148}"/>
              </a:ext>
            </a:extLst>
          </p:cNvPr>
          <p:cNvSpPr>
            <a:spLocks noGrp="1"/>
          </p:cNvSpPr>
          <p:nvPr>
            <p:ph type="sldNum" sz="quarter" idx="10"/>
          </p:nvPr>
        </p:nvSpPr>
        <p:spPr/>
        <p:txBody>
          <a:bodyPr/>
          <a:lstStyle/>
          <a:p>
            <a:fld id="{73491AF3-4B20-449C-BA2B-E534BE8021EC}" type="slidenum">
              <a:rPr lang="en-CA" smtClean="0"/>
              <a:t>‹#›</a:t>
            </a:fld>
            <a:endParaRPr lang="en-CA"/>
          </a:p>
        </p:txBody>
      </p:sp>
    </p:spTree>
    <p:extLst>
      <p:ext uri="{BB962C8B-B14F-4D97-AF65-F5344CB8AC3E}">
        <p14:creationId xmlns:p14="http://schemas.microsoft.com/office/powerpoint/2010/main" val="235892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B02F-A6DE-1496-4A0C-EACE7C51E4B5}"/>
              </a:ext>
            </a:extLst>
          </p:cNvPr>
          <p:cNvSpPr>
            <a:spLocks noGrp="1"/>
          </p:cNvSpPr>
          <p:nvPr>
            <p:ph type="ctrTitle"/>
          </p:nvPr>
        </p:nvSpPr>
        <p:spPr>
          <a:xfrm>
            <a:off x="1524199" y="1122363"/>
            <a:ext cx="9145191"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2F9D6CE-9A0D-49A0-D0EC-A10970F2797B}"/>
              </a:ext>
            </a:extLst>
          </p:cNvPr>
          <p:cNvSpPr>
            <a:spLocks noGrp="1"/>
          </p:cNvSpPr>
          <p:nvPr>
            <p:ph type="subTitle" idx="1"/>
          </p:nvPr>
        </p:nvSpPr>
        <p:spPr>
          <a:xfrm>
            <a:off x="1524199" y="3602038"/>
            <a:ext cx="914519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7DDDB85-834B-E0FB-80FB-E2699D58A7CD}"/>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DBDCD225-12E8-A2EC-AE76-A88CC953124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062AC62-6C8A-3C53-CB5E-2F2EBADFFC39}"/>
              </a:ext>
            </a:extLst>
          </p:cNvPr>
          <p:cNvSpPr>
            <a:spLocks noGrp="1"/>
          </p:cNvSpPr>
          <p:nvPr>
            <p:ph type="sldNum" sz="quarter" idx="12"/>
          </p:nvPr>
        </p:nvSpPr>
        <p:spPr/>
        <p:txBody>
          <a:bodyPr/>
          <a:lstStyle/>
          <a:p>
            <a:fld id="{D4549FEC-8916-4AF4-8356-2C6F87BC159B}" type="slidenum">
              <a:rPr lang="en-CA" smtClean="0"/>
              <a:t>‹#›</a:t>
            </a:fld>
            <a:endParaRPr lang="en-CA"/>
          </a:p>
        </p:txBody>
      </p:sp>
    </p:spTree>
    <p:extLst>
      <p:ext uri="{BB962C8B-B14F-4D97-AF65-F5344CB8AC3E}">
        <p14:creationId xmlns:p14="http://schemas.microsoft.com/office/powerpoint/2010/main" val="507179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B4F9-3DC0-0CD2-0525-07ED77D50B5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09280C9-FF0C-A91B-7316-73784DB3FC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Slide Number Placeholder 8">
            <a:extLst>
              <a:ext uri="{FF2B5EF4-FFF2-40B4-BE49-F238E27FC236}">
                <a16:creationId xmlns:a16="http://schemas.microsoft.com/office/drawing/2014/main" id="{E45AEA2A-7C3C-BC22-3356-99289093051E}"/>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055798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CB11-1D87-2B3A-45B0-E9BC6484ACB6}"/>
              </a:ext>
            </a:extLst>
          </p:cNvPr>
          <p:cNvSpPr>
            <a:spLocks noGrp="1"/>
          </p:cNvSpPr>
          <p:nvPr>
            <p:ph type="title"/>
          </p:nvPr>
        </p:nvSpPr>
        <p:spPr>
          <a:xfrm>
            <a:off x="831958" y="1709739"/>
            <a:ext cx="1051697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BCEAFA08-0EEA-787B-7EBF-8A60DD8718BE}"/>
              </a:ext>
            </a:extLst>
          </p:cNvPr>
          <p:cNvSpPr>
            <a:spLocks noGrp="1"/>
          </p:cNvSpPr>
          <p:nvPr>
            <p:ph type="body" idx="1"/>
          </p:nvPr>
        </p:nvSpPr>
        <p:spPr>
          <a:xfrm>
            <a:off x="831958" y="4589464"/>
            <a:ext cx="1051697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5271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032F7-FA82-1883-B7A2-C6997F77085E}"/>
              </a:ext>
            </a:extLst>
          </p:cNvPr>
          <p:cNvSpPr>
            <a:spLocks noGrp="1"/>
          </p:cNvSpPr>
          <p:nvPr>
            <p:ph type="title"/>
          </p:nvPr>
        </p:nvSpPr>
        <p:spPr>
          <a:xfrm>
            <a:off x="839897" y="365126"/>
            <a:ext cx="1051697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8969236-844D-8ACD-BC0C-4D2D702EFFE4}"/>
              </a:ext>
            </a:extLst>
          </p:cNvPr>
          <p:cNvSpPr>
            <a:spLocks noGrp="1"/>
          </p:cNvSpPr>
          <p:nvPr>
            <p:ph type="body" idx="1"/>
          </p:nvPr>
        </p:nvSpPr>
        <p:spPr>
          <a:xfrm>
            <a:off x="839898" y="1681163"/>
            <a:ext cx="515845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019333-13F8-7DB3-8771-28C70E077507}"/>
              </a:ext>
            </a:extLst>
          </p:cNvPr>
          <p:cNvSpPr>
            <a:spLocks noGrp="1"/>
          </p:cNvSpPr>
          <p:nvPr>
            <p:ph sz="half" idx="2"/>
          </p:nvPr>
        </p:nvSpPr>
        <p:spPr>
          <a:xfrm>
            <a:off x="839898" y="2505075"/>
            <a:ext cx="515845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1031C63-2600-3C74-DC5F-5CBFB697191D}"/>
              </a:ext>
            </a:extLst>
          </p:cNvPr>
          <p:cNvSpPr>
            <a:spLocks noGrp="1"/>
          </p:cNvSpPr>
          <p:nvPr>
            <p:ph type="body" sz="quarter" idx="3"/>
          </p:nvPr>
        </p:nvSpPr>
        <p:spPr>
          <a:xfrm>
            <a:off x="6173004" y="1681163"/>
            <a:ext cx="518386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F9B48B-EE1D-1317-543B-DC40F98C0646}"/>
              </a:ext>
            </a:extLst>
          </p:cNvPr>
          <p:cNvSpPr>
            <a:spLocks noGrp="1"/>
          </p:cNvSpPr>
          <p:nvPr>
            <p:ph sz="quarter" idx="4"/>
          </p:nvPr>
        </p:nvSpPr>
        <p:spPr>
          <a:xfrm>
            <a:off x="6173004" y="2505075"/>
            <a:ext cx="518386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Slide Number Placeholder 8">
            <a:extLst>
              <a:ext uri="{FF2B5EF4-FFF2-40B4-BE49-F238E27FC236}">
                <a16:creationId xmlns:a16="http://schemas.microsoft.com/office/drawing/2014/main" id="{940C878D-4C44-CC18-6148-125E48576BF1}"/>
              </a:ext>
            </a:extLst>
          </p:cNvPr>
          <p:cNvSpPr>
            <a:spLocks noGrp="1"/>
          </p:cNvSpPr>
          <p:nvPr>
            <p:ph type="sldNum" sz="quarter" idx="10"/>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72461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D77ADE4E-D1C2-3599-79A5-02213ECF2D5E}"/>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376894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108B-7DC3-6C45-1C3F-0F7CDBB74E1E}"/>
              </a:ext>
            </a:extLst>
          </p:cNvPr>
          <p:cNvSpPr>
            <a:spLocks noGrp="1"/>
          </p:cNvSpPr>
          <p:nvPr>
            <p:ph type="title"/>
          </p:nvPr>
        </p:nvSpPr>
        <p:spPr>
          <a:xfrm>
            <a:off x="839898" y="457200"/>
            <a:ext cx="3932749"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51C0191F-0285-E660-03DE-DCAF3A23F29B}"/>
              </a:ext>
            </a:extLst>
          </p:cNvPr>
          <p:cNvSpPr>
            <a:spLocks noGrp="1"/>
          </p:cNvSpPr>
          <p:nvPr>
            <p:ph idx="1"/>
          </p:nvPr>
        </p:nvSpPr>
        <p:spPr>
          <a:xfrm>
            <a:off x="5183863" y="987426"/>
            <a:ext cx="617300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0DA5292-0F1E-7536-CA61-A93D38047C18}"/>
              </a:ext>
            </a:extLst>
          </p:cNvPr>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8">
            <a:extLst>
              <a:ext uri="{FF2B5EF4-FFF2-40B4-BE49-F238E27FC236}">
                <a16:creationId xmlns:a16="http://schemas.microsoft.com/office/drawing/2014/main" id="{95ED1A50-98AF-2412-365A-98AE4461BCB8}"/>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27082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3A141-EDCD-8D62-A51C-6851BDDD58A4}"/>
              </a:ext>
            </a:extLst>
          </p:cNvPr>
          <p:cNvSpPr>
            <a:spLocks noGrp="1"/>
          </p:cNvSpPr>
          <p:nvPr>
            <p:ph type="title"/>
          </p:nvPr>
        </p:nvSpPr>
        <p:spPr>
          <a:xfrm>
            <a:off x="839898" y="457200"/>
            <a:ext cx="3932749"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FDB9C71-9866-6E35-D78F-16E5DEA272CE}"/>
              </a:ext>
            </a:extLst>
          </p:cNvPr>
          <p:cNvSpPr>
            <a:spLocks noGrp="1"/>
          </p:cNvSpPr>
          <p:nvPr>
            <p:ph type="pic" idx="1"/>
          </p:nvPr>
        </p:nvSpPr>
        <p:spPr>
          <a:xfrm>
            <a:off x="5183863" y="987426"/>
            <a:ext cx="617300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D452250E-2008-A153-1D15-1EE2C05F6C57}"/>
              </a:ext>
            </a:extLst>
          </p:cNvPr>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8">
            <a:extLst>
              <a:ext uri="{FF2B5EF4-FFF2-40B4-BE49-F238E27FC236}">
                <a16:creationId xmlns:a16="http://schemas.microsoft.com/office/drawing/2014/main" id="{B9BFFE2F-FAF9-0BB7-ECEA-B4B9FD779023}"/>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2265203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2163F-C87E-1200-B8AF-D9854485723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D8B39D-53D1-625F-27A7-4D386E5DD9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Slide Number Placeholder 8">
            <a:extLst>
              <a:ext uri="{FF2B5EF4-FFF2-40B4-BE49-F238E27FC236}">
                <a16:creationId xmlns:a16="http://schemas.microsoft.com/office/drawing/2014/main" id="{815D90F3-C785-C89F-F98C-01D25E06328B}"/>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3265045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CAC3FA-583F-CC93-FAFB-17E10475E13B}"/>
              </a:ext>
            </a:extLst>
          </p:cNvPr>
          <p:cNvSpPr>
            <a:spLocks noGrp="1"/>
          </p:cNvSpPr>
          <p:nvPr>
            <p:ph type="title" orient="vert"/>
          </p:nvPr>
        </p:nvSpPr>
        <p:spPr>
          <a:xfrm>
            <a:off x="8726037" y="365125"/>
            <a:ext cx="2629242"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3FA833C-A07D-5451-BAC3-26AFF4A2F217}"/>
              </a:ext>
            </a:extLst>
          </p:cNvPr>
          <p:cNvSpPr>
            <a:spLocks noGrp="1"/>
          </p:cNvSpPr>
          <p:nvPr>
            <p:ph type="body" orient="vert" idx="1"/>
          </p:nvPr>
        </p:nvSpPr>
        <p:spPr>
          <a:xfrm>
            <a:off x="838309" y="365125"/>
            <a:ext cx="7735307"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Slide Number Placeholder 8">
            <a:extLst>
              <a:ext uri="{FF2B5EF4-FFF2-40B4-BE49-F238E27FC236}">
                <a16:creationId xmlns:a16="http://schemas.microsoft.com/office/drawing/2014/main" id="{A41D0250-7ECB-E344-0EF5-0631DF6EBD8B}"/>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3183369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2442855C-2B5C-9257-062E-C22FF0B6E648}"/>
              </a:ext>
            </a:extLst>
          </p:cNvPr>
          <p:cNvSpPr>
            <a:spLocks noGrp="1"/>
          </p:cNvSpPr>
          <p:nvPr>
            <p:ph type="pic" sz="quarter" idx="11"/>
          </p:nvPr>
        </p:nvSpPr>
        <p:spPr>
          <a:xfrm>
            <a:off x="7392065" y="1031789"/>
            <a:ext cx="4164662" cy="5103286"/>
          </a:xfrm>
        </p:spPr>
      </p:sp>
      <p:sp>
        <p:nvSpPr>
          <p:cNvPr id="25" name="Freeform 89">
            <a:extLst>
              <a:ext uri="{FF2B5EF4-FFF2-40B4-BE49-F238E27FC236}">
                <a16:creationId xmlns:a16="http://schemas.microsoft.com/office/drawing/2014/main" id="{0D3ED1BC-C187-8515-C9C7-728FEA0CFCDE}"/>
              </a:ext>
            </a:extLst>
          </p:cNvPr>
          <p:cNvSpPr>
            <a:spLocks/>
          </p:cNvSpPr>
          <p:nvPr userDrawn="1"/>
        </p:nvSpPr>
        <p:spPr bwMode="auto">
          <a:xfrm flipH="1">
            <a:off x="9480297" y="1034950"/>
            <a:ext cx="2076429" cy="1201239"/>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5" name="Freeform 91">
            <a:extLst>
              <a:ext uri="{FF2B5EF4-FFF2-40B4-BE49-F238E27FC236}">
                <a16:creationId xmlns:a16="http://schemas.microsoft.com/office/drawing/2014/main" id="{5B14107E-514C-EB40-2B34-5D5206F21CAD}"/>
              </a:ext>
            </a:extLst>
          </p:cNvPr>
          <p:cNvSpPr>
            <a:spLocks/>
          </p:cNvSpPr>
          <p:nvPr userDrawn="1"/>
        </p:nvSpPr>
        <p:spPr bwMode="auto">
          <a:xfrm flipH="1">
            <a:off x="10518512" y="1634591"/>
            <a:ext cx="1038214" cy="179757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6" name="Freeform 93">
            <a:extLst>
              <a:ext uri="{FF2B5EF4-FFF2-40B4-BE49-F238E27FC236}">
                <a16:creationId xmlns:a16="http://schemas.microsoft.com/office/drawing/2014/main" id="{341677C8-66FA-3194-D710-935F52A822DF}"/>
              </a:ext>
            </a:extLst>
          </p:cNvPr>
          <p:cNvSpPr>
            <a:spLocks/>
          </p:cNvSpPr>
          <p:nvPr userDrawn="1"/>
        </p:nvSpPr>
        <p:spPr bwMode="auto">
          <a:xfrm flipH="1">
            <a:off x="9480297" y="1634591"/>
            <a:ext cx="1038214" cy="179757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7" name="Freeform 89">
            <a:extLst>
              <a:ext uri="{FF2B5EF4-FFF2-40B4-BE49-F238E27FC236}">
                <a16:creationId xmlns:a16="http://schemas.microsoft.com/office/drawing/2014/main" id="{9754212F-341A-0D05-CC75-366AF4174132}"/>
              </a:ext>
            </a:extLst>
          </p:cNvPr>
          <p:cNvSpPr>
            <a:spLocks/>
          </p:cNvSpPr>
          <p:nvPr userDrawn="1"/>
        </p:nvSpPr>
        <p:spPr bwMode="auto">
          <a:xfrm flipH="1">
            <a:off x="7392065" y="2689151"/>
            <a:ext cx="2984808" cy="1726747"/>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8" name="Freeform 91">
            <a:extLst>
              <a:ext uri="{FF2B5EF4-FFF2-40B4-BE49-F238E27FC236}">
                <a16:creationId xmlns:a16="http://schemas.microsoft.com/office/drawing/2014/main" id="{60E8D351-5294-AE58-D0CE-7BECA1440C15}"/>
              </a:ext>
            </a:extLst>
          </p:cNvPr>
          <p:cNvSpPr>
            <a:spLocks/>
          </p:cNvSpPr>
          <p:nvPr userDrawn="1"/>
        </p:nvSpPr>
        <p:spPr bwMode="auto">
          <a:xfrm flipH="1">
            <a:off x="8884469" y="3551117"/>
            <a:ext cx="1492404" cy="2583957"/>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9" name="Freeform 93">
            <a:extLst>
              <a:ext uri="{FF2B5EF4-FFF2-40B4-BE49-F238E27FC236}">
                <a16:creationId xmlns:a16="http://schemas.microsoft.com/office/drawing/2014/main" id="{A06B992E-B817-FC89-9A01-C3D7E5ED54CE}"/>
              </a:ext>
            </a:extLst>
          </p:cNvPr>
          <p:cNvSpPr>
            <a:spLocks/>
          </p:cNvSpPr>
          <p:nvPr userDrawn="1"/>
        </p:nvSpPr>
        <p:spPr bwMode="auto">
          <a:xfrm flipH="1">
            <a:off x="7392065" y="3551117"/>
            <a:ext cx="1492404" cy="2583957"/>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 name="Text Placeholder 2">
            <a:extLst>
              <a:ext uri="{FF2B5EF4-FFF2-40B4-BE49-F238E27FC236}">
                <a16:creationId xmlns:a16="http://schemas.microsoft.com/office/drawing/2014/main" id="{9BB5C1DD-7390-09EC-AC3E-63DEDC8B910D}"/>
              </a:ext>
            </a:extLst>
          </p:cNvPr>
          <p:cNvSpPr>
            <a:spLocks noGrp="1"/>
          </p:cNvSpPr>
          <p:nvPr>
            <p:ph type="body" sz="quarter" idx="12" hasCustomPrompt="1"/>
          </p:nvPr>
        </p:nvSpPr>
        <p:spPr>
          <a:xfrm>
            <a:off x="603624" y="1849277"/>
            <a:ext cx="4874934" cy="1006475"/>
          </a:xfr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buNone/>
              <a:defRPr lang="en-US" sz="9600" dirty="0" smtClean="0">
                <a:latin typeface="Montserrat Black" panose="00000A00000000000000" pitchFamily="2" charset="0"/>
                <a:ea typeface="Microsoft JhengHei UI Light" panose="020B0304030504040204" pitchFamily="34" charset="-120"/>
              </a:defRPr>
            </a:lvl1pPr>
          </a:lstStyle>
          <a:p>
            <a:pPr marL="0" lvl="0" algn="ctr" defTabSz="457200"/>
            <a:r>
              <a:rPr lang="en-US" dirty="0" err="1"/>
              <a:t>Cubico</a:t>
            </a:r>
            <a:endParaRPr lang="en-US" dirty="0"/>
          </a:p>
        </p:txBody>
      </p:sp>
      <p:sp>
        <p:nvSpPr>
          <p:cNvPr id="6" name="Text Placeholder 5">
            <a:extLst>
              <a:ext uri="{FF2B5EF4-FFF2-40B4-BE49-F238E27FC236}">
                <a16:creationId xmlns:a16="http://schemas.microsoft.com/office/drawing/2014/main" id="{C76F33D6-2356-837C-5C62-7B54D6E29732}"/>
              </a:ext>
            </a:extLst>
          </p:cNvPr>
          <p:cNvSpPr>
            <a:spLocks noGrp="1"/>
          </p:cNvSpPr>
          <p:nvPr>
            <p:ph type="body" sz="quarter" idx="13" hasCustomPrompt="1"/>
          </p:nvPr>
        </p:nvSpPr>
        <p:spPr>
          <a:xfrm>
            <a:off x="603624" y="3061529"/>
            <a:ext cx="4874934" cy="382587"/>
          </a:xfrm>
        </p:spPr>
        <p:txBody>
          <a:bodyPr/>
          <a:lstStyle>
            <a:lvl1pPr marL="0" indent="0">
              <a:buNone/>
              <a:defRPr lang="en-US" sz="1400" kern="1200" spc="300" smtClean="0">
                <a:solidFill>
                  <a:schemeClr val="tx1">
                    <a:lumMod val="75000"/>
                    <a:lumOff val="25000"/>
                  </a:schemeClr>
                </a:solidFill>
                <a:latin typeface="+mj-lt"/>
                <a:ea typeface="+mn-ea"/>
                <a:cs typeface="+mn-cs"/>
              </a:defRPr>
            </a:lvl1pPr>
          </a:lstStyle>
          <a:p>
            <a:r>
              <a:rPr lang="en-ID" sz="1400" spc="300" dirty="0">
                <a:solidFill>
                  <a:schemeClr val="tx1">
                    <a:lumMod val="75000"/>
                    <a:lumOff val="25000"/>
                  </a:schemeClr>
                </a:solidFill>
                <a:latin typeface="+mj-lt"/>
              </a:rPr>
              <a:t>CREATIVE PRESENTATION TEMPLATE</a:t>
            </a:r>
          </a:p>
        </p:txBody>
      </p:sp>
      <p:sp>
        <p:nvSpPr>
          <p:cNvPr id="8" name="Content Placeholder 7">
            <a:extLst>
              <a:ext uri="{FF2B5EF4-FFF2-40B4-BE49-F238E27FC236}">
                <a16:creationId xmlns:a16="http://schemas.microsoft.com/office/drawing/2014/main" id="{409F3A85-6C2E-1E51-D762-9A590CD7AF5E}"/>
              </a:ext>
            </a:extLst>
          </p:cNvPr>
          <p:cNvSpPr>
            <a:spLocks noGrp="1"/>
          </p:cNvSpPr>
          <p:nvPr>
            <p:ph sz="quarter" idx="14"/>
          </p:nvPr>
        </p:nvSpPr>
        <p:spPr>
          <a:xfrm>
            <a:off x="599054" y="3617939"/>
            <a:ext cx="5475288" cy="1655762"/>
          </a:xfrm>
        </p:spPr>
        <p:txBody>
          <a:bodyPr>
            <a:normAutofit/>
          </a:bodyPr>
          <a:lstStyle>
            <a:lvl1pPr>
              <a:defRPr lang="en-US" sz="1200" kern="1200" dirty="0" smtClean="0">
                <a:solidFill>
                  <a:schemeClr val="tx1">
                    <a:lumMod val="75000"/>
                    <a:lumOff val="25000"/>
                  </a:schemeClr>
                </a:solidFill>
                <a:latin typeface="+mn-lt"/>
                <a:ea typeface="+mn-ea"/>
                <a:cs typeface="+mn-cs"/>
              </a:defRPr>
            </a:lvl1pPr>
            <a:lvl2pPr>
              <a:defRPr lang="en-US" sz="1200" kern="1200" dirty="0" smtClean="0">
                <a:solidFill>
                  <a:schemeClr val="tx1">
                    <a:lumMod val="75000"/>
                    <a:lumOff val="25000"/>
                  </a:schemeClr>
                </a:solidFill>
                <a:latin typeface="+mn-lt"/>
                <a:ea typeface="+mn-ea"/>
                <a:cs typeface="+mn-cs"/>
              </a:defRPr>
            </a:lvl2pPr>
            <a:lvl3pPr>
              <a:defRPr lang="en-US" sz="1200" kern="1200" dirty="0" smtClean="0">
                <a:solidFill>
                  <a:schemeClr val="tx1">
                    <a:lumMod val="75000"/>
                    <a:lumOff val="25000"/>
                  </a:schemeClr>
                </a:solidFill>
                <a:latin typeface="+mn-lt"/>
                <a:ea typeface="+mn-ea"/>
                <a:cs typeface="+mn-cs"/>
              </a:defRPr>
            </a:lvl3pPr>
            <a:lvl4pPr>
              <a:defRPr lang="en-US" sz="1200" kern="1200" dirty="0" smtClean="0">
                <a:solidFill>
                  <a:schemeClr val="tx1">
                    <a:lumMod val="75000"/>
                    <a:lumOff val="25000"/>
                  </a:schemeClr>
                </a:solidFill>
                <a:latin typeface="+mn-lt"/>
                <a:ea typeface="+mn-ea"/>
                <a:cs typeface="+mn-cs"/>
              </a:defRPr>
            </a:lvl4pPr>
            <a:lvl5pPr>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032884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5A66F85A-3F11-57B9-1DFF-1CDA23424105}"/>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grpSp>
        <p:nvGrpSpPr>
          <p:cNvPr id="3" name="Group 2">
            <a:extLst>
              <a:ext uri="{FF2B5EF4-FFF2-40B4-BE49-F238E27FC236}">
                <a16:creationId xmlns:a16="http://schemas.microsoft.com/office/drawing/2014/main" id="{F1F518A2-7C36-AAFF-1017-1958FBD973AE}"/>
              </a:ext>
            </a:extLst>
          </p:cNvPr>
          <p:cNvGrpSpPr/>
          <p:nvPr userDrawn="1"/>
        </p:nvGrpSpPr>
        <p:grpSpPr>
          <a:xfrm>
            <a:off x="4016150" y="1260295"/>
            <a:ext cx="4161289" cy="4337410"/>
            <a:chOff x="4206926" y="1395846"/>
            <a:chExt cx="3499470" cy="3647580"/>
          </a:xfrm>
        </p:grpSpPr>
        <p:grpSp>
          <p:nvGrpSpPr>
            <p:cNvPr id="4" name="Group 3">
              <a:extLst>
                <a:ext uri="{FF2B5EF4-FFF2-40B4-BE49-F238E27FC236}">
                  <a16:creationId xmlns:a16="http://schemas.microsoft.com/office/drawing/2014/main" id="{C232BBDE-0FE6-D795-DECC-B9A58339FF43}"/>
                </a:ext>
              </a:extLst>
            </p:cNvPr>
            <p:cNvGrpSpPr/>
            <p:nvPr/>
          </p:nvGrpSpPr>
          <p:grpSpPr>
            <a:xfrm>
              <a:off x="5199352" y="2392914"/>
              <a:ext cx="1794884" cy="2072172"/>
              <a:chOff x="4937724" y="2505275"/>
              <a:chExt cx="2624527" cy="3029984"/>
            </a:xfrm>
          </p:grpSpPr>
          <p:sp>
            <p:nvSpPr>
              <p:cNvPr id="22" name="Freeform 89">
                <a:extLst>
                  <a:ext uri="{FF2B5EF4-FFF2-40B4-BE49-F238E27FC236}">
                    <a16:creationId xmlns:a16="http://schemas.microsoft.com/office/drawing/2014/main" id="{BC8DAC35-B9F6-5C28-D31D-80F857C3C4D3}"/>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3" name="Freeform 91">
                <a:extLst>
                  <a:ext uri="{FF2B5EF4-FFF2-40B4-BE49-F238E27FC236}">
                    <a16:creationId xmlns:a16="http://schemas.microsoft.com/office/drawing/2014/main" id="{A7DE82DC-B0D6-9E0D-5188-6F987CAE5E76}"/>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4" name="Freeform 93">
                <a:extLst>
                  <a:ext uri="{FF2B5EF4-FFF2-40B4-BE49-F238E27FC236}">
                    <a16:creationId xmlns:a16="http://schemas.microsoft.com/office/drawing/2014/main" id="{21D0FC1A-7983-FFC5-C121-F799F251B9D6}"/>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6" name="Group 5">
              <a:extLst>
                <a:ext uri="{FF2B5EF4-FFF2-40B4-BE49-F238E27FC236}">
                  <a16:creationId xmlns:a16="http://schemas.microsoft.com/office/drawing/2014/main" id="{9EC30673-D394-2E35-792A-55D4EA61F1B8}"/>
                </a:ext>
              </a:extLst>
            </p:cNvPr>
            <p:cNvGrpSpPr/>
            <p:nvPr/>
          </p:nvGrpSpPr>
          <p:grpSpPr>
            <a:xfrm>
              <a:off x="4699308" y="4005064"/>
              <a:ext cx="899413" cy="1038362"/>
              <a:chOff x="4937724" y="2505275"/>
              <a:chExt cx="2624527" cy="3029984"/>
            </a:xfrm>
          </p:grpSpPr>
          <p:sp>
            <p:nvSpPr>
              <p:cNvPr id="19" name="Freeform 89">
                <a:extLst>
                  <a:ext uri="{FF2B5EF4-FFF2-40B4-BE49-F238E27FC236}">
                    <a16:creationId xmlns:a16="http://schemas.microsoft.com/office/drawing/2014/main" id="{458EEC19-73D1-CCC8-F541-A0E345E80ABA}"/>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0" name="Freeform 91">
                <a:extLst>
                  <a:ext uri="{FF2B5EF4-FFF2-40B4-BE49-F238E27FC236}">
                    <a16:creationId xmlns:a16="http://schemas.microsoft.com/office/drawing/2014/main" id="{500AFC7B-12D4-FA22-8FEE-F1453AF70623}"/>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1" name="Freeform 93">
                <a:extLst>
                  <a:ext uri="{FF2B5EF4-FFF2-40B4-BE49-F238E27FC236}">
                    <a16:creationId xmlns:a16="http://schemas.microsoft.com/office/drawing/2014/main" id="{492353DC-F6CC-FBCF-FCC2-F5A922033CD0}"/>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7" name="Group 6">
              <a:extLst>
                <a:ext uri="{FF2B5EF4-FFF2-40B4-BE49-F238E27FC236}">
                  <a16:creationId xmlns:a16="http://schemas.microsoft.com/office/drawing/2014/main" id="{AE124928-04A0-0054-CE54-CADB0DBCD4D6}"/>
                </a:ext>
              </a:extLst>
            </p:cNvPr>
            <p:cNvGrpSpPr/>
            <p:nvPr/>
          </p:nvGrpSpPr>
          <p:grpSpPr>
            <a:xfrm>
              <a:off x="7087247" y="2714200"/>
              <a:ext cx="619149" cy="714800"/>
              <a:chOff x="4937724" y="2505275"/>
              <a:chExt cx="2624527" cy="3029984"/>
            </a:xfrm>
          </p:grpSpPr>
          <p:sp>
            <p:nvSpPr>
              <p:cNvPr id="16" name="Freeform 89">
                <a:extLst>
                  <a:ext uri="{FF2B5EF4-FFF2-40B4-BE49-F238E27FC236}">
                    <a16:creationId xmlns:a16="http://schemas.microsoft.com/office/drawing/2014/main" id="{72F23113-5CB0-4AD2-F637-F82ACDB58713}"/>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7" name="Freeform 91">
                <a:extLst>
                  <a:ext uri="{FF2B5EF4-FFF2-40B4-BE49-F238E27FC236}">
                    <a16:creationId xmlns:a16="http://schemas.microsoft.com/office/drawing/2014/main" id="{047B089D-3E93-BF7B-6CB5-854D605691EE}"/>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8" name="Freeform 93">
                <a:extLst>
                  <a:ext uri="{FF2B5EF4-FFF2-40B4-BE49-F238E27FC236}">
                    <a16:creationId xmlns:a16="http://schemas.microsoft.com/office/drawing/2014/main" id="{B20410CA-E78B-919D-5CA7-A6F2F608C1A4}"/>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8" name="Group 7">
              <a:extLst>
                <a:ext uri="{FF2B5EF4-FFF2-40B4-BE49-F238E27FC236}">
                  <a16:creationId xmlns:a16="http://schemas.microsoft.com/office/drawing/2014/main" id="{F4A711F0-3D24-B295-1980-2E8793117C11}"/>
                </a:ext>
              </a:extLst>
            </p:cNvPr>
            <p:cNvGrpSpPr/>
            <p:nvPr/>
          </p:nvGrpSpPr>
          <p:grpSpPr>
            <a:xfrm>
              <a:off x="6422950" y="1395846"/>
              <a:ext cx="1235583" cy="1426466"/>
              <a:chOff x="4937724" y="2505275"/>
              <a:chExt cx="2624527" cy="3029984"/>
            </a:xfrm>
          </p:grpSpPr>
          <p:sp>
            <p:nvSpPr>
              <p:cNvPr id="13" name="Freeform 89">
                <a:extLst>
                  <a:ext uri="{FF2B5EF4-FFF2-40B4-BE49-F238E27FC236}">
                    <a16:creationId xmlns:a16="http://schemas.microsoft.com/office/drawing/2014/main" id="{9D222632-95AA-F7DC-3385-BE7E66AEAEC1}"/>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4" name="Freeform 91">
                <a:extLst>
                  <a:ext uri="{FF2B5EF4-FFF2-40B4-BE49-F238E27FC236}">
                    <a16:creationId xmlns:a16="http://schemas.microsoft.com/office/drawing/2014/main" id="{66C77C3C-4BF5-93F8-5F38-5D7036F617D8}"/>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5" name="Freeform 93">
                <a:extLst>
                  <a:ext uri="{FF2B5EF4-FFF2-40B4-BE49-F238E27FC236}">
                    <a16:creationId xmlns:a16="http://schemas.microsoft.com/office/drawing/2014/main" id="{5F623E09-0C0D-7CBF-C172-C9C62499DCEF}"/>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9" name="Group 8">
              <a:extLst>
                <a:ext uri="{FF2B5EF4-FFF2-40B4-BE49-F238E27FC236}">
                  <a16:creationId xmlns:a16="http://schemas.microsoft.com/office/drawing/2014/main" id="{0EB6DC5D-A0CD-C559-3A7C-EC521EF010D1}"/>
                </a:ext>
              </a:extLst>
            </p:cNvPr>
            <p:cNvGrpSpPr/>
            <p:nvPr/>
          </p:nvGrpSpPr>
          <p:grpSpPr>
            <a:xfrm>
              <a:off x="4206926" y="3161000"/>
              <a:ext cx="899413" cy="1038362"/>
              <a:chOff x="4937724" y="2505275"/>
              <a:chExt cx="2624527" cy="3029984"/>
            </a:xfrm>
          </p:grpSpPr>
          <p:sp>
            <p:nvSpPr>
              <p:cNvPr id="10" name="Freeform 89">
                <a:extLst>
                  <a:ext uri="{FF2B5EF4-FFF2-40B4-BE49-F238E27FC236}">
                    <a16:creationId xmlns:a16="http://schemas.microsoft.com/office/drawing/2014/main" id="{22C087F3-D831-CA1F-1FED-22279FDE73B1}"/>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1" name="Freeform 91">
                <a:extLst>
                  <a:ext uri="{FF2B5EF4-FFF2-40B4-BE49-F238E27FC236}">
                    <a16:creationId xmlns:a16="http://schemas.microsoft.com/office/drawing/2014/main" id="{0C95B456-DBC1-1690-AF18-68D45AF13A40}"/>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2" name="Freeform 93">
                <a:extLst>
                  <a:ext uri="{FF2B5EF4-FFF2-40B4-BE49-F238E27FC236}">
                    <a16:creationId xmlns:a16="http://schemas.microsoft.com/office/drawing/2014/main" id="{9FCCA0E8-B1A9-CF86-48D1-F770F68D46AF}"/>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sp>
        <p:nvSpPr>
          <p:cNvPr id="25" name="Text Placeholder 24">
            <a:extLst>
              <a:ext uri="{FF2B5EF4-FFF2-40B4-BE49-F238E27FC236}">
                <a16:creationId xmlns:a16="http://schemas.microsoft.com/office/drawing/2014/main" id="{BBBCB347-9431-D836-C4FC-171EBC0B0476}"/>
              </a:ext>
            </a:extLst>
          </p:cNvPr>
          <p:cNvSpPr>
            <a:spLocks noGrp="1"/>
          </p:cNvSpPr>
          <p:nvPr>
            <p:ph type="body" sz="quarter" idx="10"/>
          </p:nvPr>
        </p:nvSpPr>
        <p:spPr>
          <a:xfrm>
            <a:off x="3981450" y="718682"/>
            <a:ext cx="4230688" cy="703263"/>
          </a:xfrm>
        </p:spPr>
        <p:txBody>
          <a:bodyPr>
            <a:normAutofit/>
          </a:bodyPr>
          <a:lstStyle>
            <a:lvl1pPr marL="0" indent="0">
              <a:buNone/>
              <a:defRPr lang="en-ID" sz="4000" kern="1200" dirty="0">
                <a:solidFill>
                  <a:schemeClr val="accent1"/>
                </a:solidFill>
                <a:latin typeface="+mj-lt"/>
                <a:ea typeface="+mn-ea"/>
                <a:cs typeface="+mn-cs"/>
              </a:defRPr>
            </a:lvl1pPr>
          </a:lstStyle>
          <a:p>
            <a:pPr algn="ctr"/>
            <a:endParaRPr lang="en-ID" sz="2800" dirty="0">
              <a:solidFill>
                <a:schemeClr val="accent1"/>
              </a:solidFill>
              <a:latin typeface="+mj-lt"/>
            </a:endParaRPr>
          </a:p>
        </p:txBody>
      </p:sp>
      <p:sp>
        <p:nvSpPr>
          <p:cNvPr id="46" name="Content Placeholder 45">
            <a:extLst>
              <a:ext uri="{FF2B5EF4-FFF2-40B4-BE49-F238E27FC236}">
                <a16:creationId xmlns:a16="http://schemas.microsoft.com/office/drawing/2014/main" id="{CB9084BA-ED1E-CF3C-689A-31E4875B5209}"/>
              </a:ext>
            </a:extLst>
          </p:cNvPr>
          <p:cNvSpPr>
            <a:spLocks noGrp="1"/>
          </p:cNvSpPr>
          <p:nvPr>
            <p:ph sz="quarter" idx="11"/>
          </p:nvPr>
        </p:nvSpPr>
        <p:spPr>
          <a:xfrm>
            <a:off x="678107" y="2303585"/>
            <a:ext cx="5229225" cy="3745521"/>
          </a:xfrm>
        </p:spPr>
        <p:txBody>
          <a:bodyPr>
            <a:normAutofit/>
          </a:bodyPr>
          <a:lstStyle>
            <a:lvl1pPr>
              <a:defRPr lang="en-US" sz="1200" kern="1200" dirty="0" smtClean="0">
                <a:solidFill>
                  <a:schemeClr val="tx1">
                    <a:lumMod val="75000"/>
                    <a:lumOff val="25000"/>
                  </a:schemeClr>
                </a:solidFill>
                <a:latin typeface="+mn-lt"/>
                <a:ea typeface="+mn-ea"/>
                <a:cs typeface="+mn-cs"/>
              </a:defRPr>
            </a:lvl1pPr>
            <a:lvl2pPr>
              <a:defRPr lang="en-US" sz="1200" kern="1200" dirty="0" smtClean="0">
                <a:solidFill>
                  <a:schemeClr val="tx1">
                    <a:lumMod val="75000"/>
                    <a:lumOff val="25000"/>
                  </a:schemeClr>
                </a:solidFill>
                <a:latin typeface="+mn-lt"/>
                <a:ea typeface="+mn-ea"/>
                <a:cs typeface="+mn-cs"/>
              </a:defRPr>
            </a:lvl2pPr>
            <a:lvl3pPr>
              <a:defRPr lang="en-US" sz="1200" kern="1200" dirty="0" smtClean="0">
                <a:solidFill>
                  <a:schemeClr val="tx1">
                    <a:lumMod val="75000"/>
                    <a:lumOff val="25000"/>
                  </a:schemeClr>
                </a:solidFill>
                <a:latin typeface="+mn-lt"/>
                <a:ea typeface="+mn-ea"/>
                <a:cs typeface="+mn-cs"/>
              </a:defRPr>
            </a:lvl3pPr>
            <a:lvl4pPr>
              <a:defRPr lang="en-US" sz="1200" kern="1200" dirty="0" smtClean="0">
                <a:solidFill>
                  <a:schemeClr val="tx1">
                    <a:lumMod val="75000"/>
                    <a:lumOff val="25000"/>
                  </a:schemeClr>
                </a:solidFill>
                <a:latin typeface="+mn-lt"/>
                <a:ea typeface="+mn-ea"/>
                <a:cs typeface="+mn-cs"/>
              </a:defRPr>
            </a:lvl4pPr>
            <a:lvl5pPr>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7" name="Content Placeholder 45">
            <a:extLst>
              <a:ext uri="{FF2B5EF4-FFF2-40B4-BE49-F238E27FC236}">
                <a16:creationId xmlns:a16="http://schemas.microsoft.com/office/drawing/2014/main" id="{541E582A-CA90-76DF-C0D4-26B097BE506B}"/>
              </a:ext>
            </a:extLst>
          </p:cNvPr>
          <p:cNvSpPr>
            <a:spLocks noGrp="1"/>
          </p:cNvSpPr>
          <p:nvPr>
            <p:ph sz="quarter" idx="12"/>
          </p:nvPr>
        </p:nvSpPr>
        <p:spPr>
          <a:xfrm>
            <a:off x="6286258" y="2303584"/>
            <a:ext cx="5229225" cy="3745521"/>
          </a:xfrm>
        </p:spPr>
        <p:txBody>
          <a:bodyPr>
            <a:normAutofit/>
          </a:bodyPr>
          <a:lstStyle>
            <a:lvl1pPr>
              <a:defRPr lang="en-US" sz="1200" kern="1200" dirty="0" smtClean="0">
                <a:solidFill>
                  <a:schemeClr val="tx1">
                    <a:lumMod val="75000"/>
                    <a:lumOff val="25000"/>
                  </a:schemeClr>
                </a:solidFill>
                <a:latin typeface="+mn-lt"/>
                <a:ea typeface="+mn-ea"/>
                <a:cs typeface="+mn-cs"/>
              </a:defRPr>
            </a:lvl1pPr>
            <a:lvl2pPr>
              <a:defRPr lang="en-US" sz="1200" kern="1200" dirty="0" smtClean="0">
                <a:solidFill>
                  <a:schemeClr val="tx1">
                    <a:lumMod val="75000"/>
                    <a:lumOff val="25000"/>
                  </a:schemeClr>
                </a:solidFill>
                <a:latin typeface="+mn-lt"/>
                <a:ea typeface="+mn-ea"/>
                <a:cs typeface="+mn-cs"/>
              </a:defRPr>
            </a:lvl2pPr>
            <a:lvl3pPr>
              <a:defRPr lang="en-US" sz="1200" kern="1200" dirty="0" smtClean="0">
                <a:solidFill>
                  <a:schemeClr val="tx1">
                    <a:lumMod val="75000"/>
                    <a:lumOff val="25000"/>
                  </a:schemeClr>
                </a:solidFill>
                <a:latin typeface="+mn-lt"/>
                <a:ea typeface="+mn-ea"/>
                <a:cs typeface="+mn-cs"/>
              </a:defRPr>
            </a:lvl3pPr>
            <a:lvl4pPr>
              <a:defRPr lang="en-US" sz="1200" kern="1200" dirty="0" smtClean="0">
                <a:solidFill>
                  <a:schemeClr val="tx1">
                    <a:lumMod val="75000"/>
                    <a:lumOff val="25000"/>
                  </a:schemeClr>
                </a:solidFill>
                <a:latin typeface="+mn-lt"/>
                <a:ea typeface="+mn-ea"/>
                <a:cs typeface="+mn-cs"/>
              </a:defRPr>
            </a:lvl4pPr>
            <a:lvl5pPr>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9" name="Text Placeholder 48">
            <a:extLst>
              <a:ext uri="{FF2B5EF4-FFF2-40B4-BE49-F238E27FC236}">
                <a16:creationId xmlns:a16="http://schemas.microsoft.com/office/drawing/2014/main" id="{8A7340DE-6402-1C5C-1688-C8574584A298}"/>
              </a:ext>
            </a:extLst>
          </p:cNvPr>
          <p:cNvSpPr>
            <a:spLocks noGrp="1"/>
          </p:cNvSpPr>
          <p:nvPr>
            <p:ph type="body" sz="quarter" idx="13"/>
          </p:nvPr>
        </p:nvSpPr>
        <p:spPr>
          <a:xfrm>
            <a:off x="677863" y="1684338"/>
            <a:ext cx="5238750" cy="555625"/>
          </a:xfrm>
        </p:spPr>
        <p:txBody>
          <a:bodyPr anchor="ctr">
            <a:noAutofit/>
          </a:bodyPr>
          <a:lstStyle>
            <a:lvl1pPr>
              <a:defRPr sz="1400" b="1">
                <a:latin typeface="+mj-lt"/>
              </a:defRPr>
            </a:lvl1pPr>
            <a:lvl2pPr>
              <a:defRPr sz="1400" b="1">
                <a:latin typeface="+mj-lt"/>
              </a:defRPr>
            </a:lvl2pPr>
            <a:lvl3pPr>
              <a:defRPr sz="1400" b="1">
                <a:latin typeface="+mj-lt"/>
              </a:defRPr>
            </a:lvl3pPr>
            <a:lvl4pPr>
              <a:defRPr sz="1400" b="1">
                <a:latin typeface="+mj-lt"/>
              </a:defRPr>
            </a:lvl4pPr>
            <a:lvl5pPr>
              <a:defRPr sz="1400" b="1">
                <a:latin typeface="+mj-lt"/>
              </a:defRPr>
            </a:lvl5pPr>
          </a:lstStyle>
          <a:p>
            <a:pPr lvl="0"/>
            <a:r>
              <a:rPr lang="en-US" dirty="0"/>
              <a:t>Click to edit Master text styles</a:t>
            </a:r>
          </a:p>
        </p:txBody>
      </p:sp>
      <p:sp>
        <p:nvSpPr>
          <p:cNvPr id="50" name="Text Placeholder 48">
            <a:extLst>
              <a:ext uri="{FF2B5EF4-FFF2-40B4-BE49-F238E27FC236}">
                <a16:creationId xmlns:a16="http://schemas.microsoft.com/office/drawing/2014/main" id="{931596C4-3AFB-CF26-670B-B2E73BF23745}"/>
              </a:ext>
            </a:extLst>
          </p:cNvPr>
          <p:cNvSpPr>
            <a:spLocks noGrp="1"/>
          </p:cNvSpPr>
          <p:nvPr>
            <p:ph type="body" sz="quarter" idx="14"/>
          </p:nvPr>
        </p:nvSpPr>
        <p:spPr>
          <a:xfrm>
            <a:off x="6263429" y="1687999"/>
            <a:ext cx="5238750" cy="555625"/>
          </a:xfrm>
        </p:spPr>
        <p:txBody>
          <a:bodyPr anchor="ctr">
            <a:noAutofit/>
          </a:bodyPr>
          <a:lstStyle>
            <a:lvl1pPr>
              <a:defRPr sz="1400" b="1">
                <a:latin typeface="+mj-lt"/>
              </a:defRPr>
            </a:lvl1pPr>
            <a:lvl2pPr>
              <a:defRPr sz="1400" b="1">
                <a:latin typeface="+mj-lt"/>
              </a:defRPr>
            </a:lvl2pPr>
            <a:lvl3pPr>
              <a:defRPr sz="1400" b="1">
                <a:latin typeface="+mj-lt"/>
              </a:defRPr>
            </a:lvl3pPr>
            <a:lvl4pPr>
              <a:defRPr sz="1400" b="1">
                <a:latin typeface="+mj-lt"/>
              </a:defRPr>
            </a:lvl4pPr>
            <a:lvl5pPr>
              <a:defRPr sz="1400" b="1">
                <a:latin typeface="+mj-lt"/>
              </a:defRPr>
            </a:lvl5pPr>
          </a:lstStyle>
          <a:p>
            <a:pPr lvl="0"/>
            <a:r>
              <a:rPr lang="en-US" dirty="0"/>
              <a:t>Click to edit Master text styles</a:t>
            </a:r>
          </a:p>
        </p:txBody>
      </p:sp>
    </p:spTree>
    <p:extLst>
      <p:ext uri="{BB962C8B-B14F-4D97-AF65-F5344CB8AC3E}">
        <p14:creationId xmlns:p14="http://schemas.microsoft.com/office/powerpoint/2010/main" val="1067428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175A4F-9705-FAF9-6783-5140C2B14B67}"/>
              </a:ext>
            </a:extLst>
          </p:cNvPr>
          <p:cNvSpPr>
            <a:spLocks noGrp="1"/>
          </p:cNvSpPr>
          <p:nvPr>
            <p:ph type="body" sz="quarter" idx="11" hasCustomPrompt="1"/>
          </p:nvPr>
        </p:nvSpPr>
        <p:spPr>
          <a:xfrm>
            <a:off x="712166" y="1496084"/>
            <a:ext cx="3735388" cy="1311275"/>
          </a:xfrm>
        </p:spPr>
        <p:txBody>
          <a:bodyPr>
            <a:noAutofit/>
          </a:bodyPr>
          <a:lstStyle>
            <a:lvl1pPr marL="0" indent="0" algn="r">
              <a:buNone/>
              <a:defRPr lang="en-US" sz="4000" kern="1200" dirty="0" smtClean="0">
                <a:solidFill>
                  <a:schemeClr val="tx1"/>
                </a:solidFill>
                <a:latin typeface="+mj-lt"/>
                <a:ea typeface="+mn-ea"/>
                <a:cs typeface="+mn-cs"/>
              </a:defRPr>
            </a:lvl1pPr>
            <a:lvl2pPr>
              <a:defRPr lang="en-US" sz="4000" kern="1200" dirty="0" smtClean="0">
                <a:solidFill>
                  <a:schemeClr val="tx1">
                    <a:lumMod val="85000"/>
                    <a:lumOff val="15000"/>
                  </a:schemeClr>
                </a:solidFill>
                <a:latin typeface="+mj-lt"/>
                <a:ea typeface="+mn-ea"/>
                <a:cs typeface="+mn-cs"/>
              </a:defRPr>
            </a:lvl2pPr>
            <a:lvl3pPr>
              <a:defRPr lang="en-US" sz="4000" kern="1200" dirty="0" smtClean="0">
                <a:solidFill>
                  <a:schemeClr val="tx1">
                    <a:lumMod val="85000"/>
                    <a:lumOff val="15000"/>
                  </a:schemeClr>
                </a:solidFill>
                <a:latin typeface="+mj-lt"/>
                <a:ea typeface="+mn-ea"/>
                <a:cs typeface="+mn-cs"/>
              </a:defRPr>
            </a:lvl3pPr>
            <a:lvl4pPr>
              <a:defRPr lang="en-US" sz="4000" kern="1200" dirty="0" smtClean="0">
                <a:solidFill>
                  <a:schemeClr val="tx1">
                    <a:lumMod val="85000"/>
                    <a:lumOff val="15000"/>
                  </a:schemeClr>
                </a:solidFill>
                <a:latin typeface="+mj-lt"/>
                <a:ea typeface="+mn-ea"/>
                <a:cs typeface="+mn-cs"/>
              </a:defRPr>
            </a:lvl4pPr>
            <a:lvl5pPr>
              <a:defRPr lang="en-CA" sz="4000" kern="1200" dirty="0">
                <a:solidFill>
                  <a:schemeClr val="tx1">
                    <a:lumMod val="85000"/>
                    <a:lumOff val="15000"/>
                  </a:schemeClr>
                </a:solidFill>
                <a:latin typeface="+mj-lt"/>
                <a:ea typeface="+mn-ea"/>
                <a:cs typeface="+mn-cs"/>
              </a:defRPr>
            </a:lvl5pPr>
          </a:lstStyle>
          <a:p>
            <a:pPr lvl="0"/>
            <a:r>
              <a:rPr lang="en-CA" dirty="0"/>
              <a:t>Welcome</a:t>
            </a:r>
            <a:br>
              <a:rPr lang="en-CA" dirty="0"/>
            </a:br>
            <a:r>
              <a:rPr lang="en-CA" dirty="0"/>
              <a:t>message</a:t>
            </a:r>
          </a:p>
        </p:txBody>
      </p:sp>
      <p:sp>
        <p:nvSpPr>
          <p:cNvPr id="5" name="PpHolder1">
            <a:extLst>
              <a:ext uri="{FF2B5EF4-FFF2-40B4-BE49-F238E27FC236}">
                <a16:creationId xmlns:a16="http://schemas.microsoft.com/office/drawing/2014/main" id="{45D87FF1-3C90-2461-E2C9-FE338F6CE3E3}"/>
              </a:ext>
            </a:extLst>
          </p:cNvPr>
          <p:cNvSpPr>
            <a:spLocks noGrp="1"/>
          </p:cNvSpPr>
          <p:nvPr>
            <p:ph type="pic" sz="quarter" idx="10"/>
          </p:nvPr>
        </p:nvSpPr>
        <p:spPr>
          <a:xfrm>
            <a:off x="4795512" y="1700689"/>
            <a:ext cx="2624526" cy="3029984"/>
          </a:xfrm>
        </p:spPr>
      </p:sp>
      <p:sp>
        <p:nvSpPr>
          <p:cNvPr id="25" name="Freeform 89">
            <a:extLst>
              <a:ext uri="{FF2B5EF4-FFF2-40B4-BE49-F238E27FC236}">
                <a16:creationId xmlns:a16="http://schemas.microsoft.com/office/drawing/2014/main" id="{3278B05A-06A5-C710-EDD7-F9A1448BAA19}"/>
              </a:ext>
            </a:extLst>
          </p:cNvPr>
          <p:cNvSpPr>
            <a:spLocks/>
          </p:cNvSpPr>
          <p:nvPr userDrawn="1"/>
        </p:nvSpPr>
        <p:spPr bwMode="auto">
          <a:xfrm flipH="1">
            <a:off x="4795511" y="1704684"/>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5" name="Freeform 91">
            <a:extLst>
              <a:ext uri="{FF2B5EF4-FFF2-40B4-BE49-F238E27FC236}">
                <a16:creationId xmlns:a16="http://schemas.microsoft.com/office/drawing/2014/main" id="{46BAB91C-B7EA-7E67-1F74-FE7D52E53731}"/>
              </a:ext>
            </a:extLst>
          </p:cNvPr>
          <p:cNvSpPr>
            <a:spLocks/>
          </p:cNvSpPr>
          <p:nvPr userDrawn="1"/>
        </p:nvSpPr>
        <p:spPr bwMode="auto">
          <a:xfrm flipH="1">
            <a:off x="6107775" y="2462608"/>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6" name="Freeform 93">
            <a:extLst>
              <a:ext uri="{FF2B5EF4-FFF2-40B4-BE49-F238E27FC236}">
                <a16:creationId xmlns:a16="http://schemas.microsoft.com/office/drawing/2014/main" id="{975243A7-7255-B6CE-282C-EDEFEEE3E327}"/>
              </a:ext>
            </a:extLst>
          </p:cNvPr>
          <p:cNvSpPr>
            <a:spLocks/>
          </p:cNvSpPr>
          <p:nvPr userDrawn="1"/>
        </p:nvSpPr>
        <p:spPr bwMode="auto">
          <a:xfrm flipH="1">
            <a:off x="4795511" y="2462608"/>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7" name="Freeform 89">
            <a:extLst>
              <a:ext uri="{FF2B5EF4-FFF2-40B4-BE49-F238E27FC236}">
                <a16:creationId xmlns:a16="http://schemas.microsoft.com/office/drawing/2014/main" id="{B618A737-AEDF-0DBE-660F-A3DBC994F5DC}"/>
              </a:ext>
            </a:extLst>
          </p:cNvPr>
          <p:cNvSpPr>
            <a:spLocks/>
          </p:cNvSpPr>
          <p:nvPr userDrawn="1"/>
        </p:nvSpPr>
        <p:spPr bwMode="auto">
          <a:xfrm flipH="1">
            <a:off x="5078695" y="4509120"/>
            <a:ext cx="1029079" cy="595334"/>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8" name="Freeform 91">
            <a:extLst>
              <a:ext uri="{FF2B5EF4-FFF2-40B4-BE49-F238E27FC236}">
                <a16:creationId xmlns:a16="http://schemas.microsoft.com/office/drawing/2014/main" id="{D8E3229D-921B-D86D-8420-481EB74EDBE3}"/>
              </a:ext>
            </a:extLst>
          </p:cNvPr>
          <p:cNvSpPr>
            <a:spLocks/>
          </p:cNvSpPr>
          <p:nvPr userDrawn="1"/>
        </p:nvSpPr>
        <p:spPr bwMode="auto">
          <a:xfrm flipH="1">
            <a:off x="5593235" y="4806303"/>
            <a:ext cx="514539" cy="890876"/>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9" name="Freeform 93">
            <a:extLst>
              <a:ext uri="{FF2B5EF4-FFF2-40B4-BE49-F238E27FC236}">
                <a16:creationId xmlns:a16="http://schemas.microsoft.com/office/drawing/2014/main" id="{469BB2E7-6B99-5A10-1E36-0557C35C685C}"/>
              </a:ext>
            </a:extLst>
          </p:cNvPr>
          <p:cNvSpPr>
            <a:spLocks/>
          </p:cNvSpPr>
          <p:nvPr userDrawn="1"/>
        </p:nvSpPr>
        <p:spPr bwMode="auto">
          <a:xfrm flipH="1">
            <a:off x="5078695" y="4806303"/>
            <a:ext cx="514539" cy="890876"/>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0" name="Freeform 89">
            <a:extLst>
              <a:ext uri="{FF2B5EF4-FFF2-40B4-BE49-F238E27FC236}">
                <a16:creationId xmlns:a16="http://schemas.microsoft.com/office/drawing/2014/main" id="{144C25A3-DF22-1AB4-A154-02C195154112}"/>
              </a:ext>
            </a:extLst>
          </p:cNvPr>
          <p:cNvSpPr>
            <a:spLocks/>
          </p:cNvSpPr>
          <p:nvPr userDrawn="1"/>
        </p:nvSpPr>
        <p:spPr bwMode="auto">
          <a:xfrm flipH="1">
            <a:off x="6927114" y="1250914"/>
            <a:ext cx="985848" cy="570325"/>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1" name="Freeform 91">
            <a:extLst>
              <a:ext uri="{FF2B5EF4-FFF2-40B4-BE49-F238E27FC236}">
                <a16:creationId xmlns:a16="http://schemas.microsoft.com/office/drawing/2014/main" id="{EF14636D-2776-FB07-467E-B5291C49FF64}"/>
              </a:ext>
            </a:extLst>
          </p:cNvPr>
          <p:cNvSpPr>
            <a:spLocks/>
          </p:cNvSpPr>
          <p:nvPr userDrawn="1"/>
        </p:nvSpPr>
        <p:spPr bwMode="auto">
          <a:xfrm flipH="1">
            <a:off x="7420038" y="1535612"/>
            <a:ext cx="492924" cy="85345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2" name="Freeform 93">
            <a:extLst>
              <a:ext uri="{FF2B5EF4-FFF2-40B4-BE49-F238E27FC236}">
                <a16:creationId xmlns:a16="http://schemas.microsoft.com/office/drawing/2014/main" id="{AB29AEC3-D823-7150-EBC3-2CCD20AB87F9}"/>
              </a:ext>
            </a:extLst>
          </p:cNvPr>
          <p:cNvSpPr>
            <a:spLocks/>
          </p:cNvSpPr>
          <p:nvPr userDrawn="1"/>
        </p:nvSpPr>
        <p:spPr bwMode="auto">
          <a:xfrm flipH="1">
            <a:off x="6927114" y="1535612"/>
            <a:ext cx="492924" cy="853451"/>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nvGrpSpPr>
          <p:cNvPr id="53" name="Group 52">
            <a:extLst>
              <a:ext uri="{FF2B5EF4-FFF2-40B4-BE49-F238E27FC236}">
                <a16:creationId xmlns:a16="http://schemas.microsoft.com/office/drawing/2014/main" id="{30AE9C59-EE82-8E3F-093A-689B76DE59C9}"/>
              </a:ext>
            </a:extLst>
          </p:cNvPr>
          <p:cNvGrpSpPr/>
          <p:nvPr userDrawn="1"/>
        </p:nvGrpSpPr>
        <p:grpSpPr>
          <a:xfrm>
            <a:off x="5850504" y="5467147"/>
            <a:ext cx="514539" cy="594029"/>
            <a:chOff x="4937724" y="2505275"/>
            <a:chExt cx="2624527" cy="3029984"/>
          </a:xfrm>
        </p:grpSpPr>
        <p:sp>
          <p:nvSpPr>
            <p:cNvPr id="54" name="Freeform 89">
              <a:extLst>
                <a:ext uri="{FF2B5EF4-FFF2-40B4-BE49-F238E27FC236}">
                  <a16:creationId xmlns:a16="http://schemas.microsoft.com/office/drawing/2014/main" id="{0A1A0E81-0986-8E98-A6BC-0864B090923E}"/>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5" name="Freeform 91">
              <a:extLst>
                <a:ext uri="{FF2B5EF4-FFF2-40B4-BE49-F238E27FC236}">
                  <a16:creationId xmlns:a16="http://schemas.microsoft.com/office/drawing/2014/main" id="{3F150EBB-5BD2-7F20-5F0D-B20A56E77815}"/>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6" name="Freeform 93">
              <a:extLst>
                <a:ext uri="{FF2B5EF4-FFF2-40B4-BE49-F238E27FC236}">
                  <a16:creationId xmlns:a16="http://schemas.microsoft.com/office/drawing/2014/main" id="{4C07E00A-7889-9723-E9F6-5F70E4BF02DB}"/>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cxnSp>
        <p:nvCxnSpPr>
          <p:cNvPr id="59" name="Straight Connector 58">
            <a:extLst>
              <a:ext uri="{FF2B5EF4-FFF2-40B4-BE49-F238E27FC236}">
                <a16:creationId xmlns:a16="http://schemas.microsoft.com/office/drawing/2014/main" id="{568D991A-9E7F-E7E1-58AE-FD5449A66347}"/>
              </a:ext>
            </a:extLst>
          </p:cNvPr>
          <p:cNvCxnSpPr>
            <a:cxnSpLocks/>
          </p:cNvCxnSpPr>
          <p:nvPr/>
        </p:nvCxnSpPr>
        <p:spPr>
          <a:xfrm>
            <a:off x="3692752" y="3240062"/>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60" name="object 20">
            <a:extLst>
              <a:ext uri="{FF2B5EF4-FFF2-40B4-BE49-F238E27FC236}">
                <a16:creationId xmlns:a16="http://schemas.microsoft.com/office/drawing/2014/main" id="{799BCB2A-B038-8A43-737D-A48F18806766}"/>
              </a:ext>
            </a:extLst>
          </p:cNvPr>
          <p:cNvSpPr/>
          <p:nvPr userDrawn="1"/>
        </p:nvSpPr>
        <p:spPr>
          <a:xfrm>
            <a:off x="7528600" y="1825332"/>
            <a:ext cx="275800" cy="274011"/>
          </a:xfrm>
          <a:custGeom>
            <a:avLst/>
            <a:gdLst/>
            <a:ahLst/>
            <a:cxnLst/>
            <a:rect l="l" t="t" r="r" b="b"/>
            <a:pathLst>
              <a:path w="489584" h="486410">
                <a:moveTo>
                  <a:pt x="279780" y="0"/>
                </a:moveTo>
                <a:lnTo>
                  <a:pt x="239095" y="3655"/>
                </a:lnTo>
                <a:lnTo>
                  <a:pt x="200517" y="14382"/>
                </a:lnTo>
                <a:lnTo>
                  <a:pt x="164963" y="31825"/>
                </a:lnTo>
                <a:lnTo>
                  <a:pt x="133350" y="55626"/>
                </a:lnTo>
                <a:lnTo>
                  <a:pt x="91217" y="110775"/>
                </a:lnTo>
                <a:lnTo>
                  <a:pt x="72516" y="175641"/>
                </a:lnTo>
                <a:lnTo>
                  <a:pt x="42618" y="200872"/>
                </a:lnTo>
                <a:lnTo>
                  <a:pt x="20304" y="231473"/>
                </a:lnTo>
                <a:lnTo>
                  <a:pt x="6348" y="266098"/>
                </a:lnTo>
                <a:lnTo>
                  <a:pt x="1524" y="303403"/>
                </a:lnTo>
                <a:lnTo>
                  <a:pt x="3389" y="326941"/>
                </a:lnTo>
                <a:lnTo>
                  <a:pt x="8921" y="349599"/>
                </a:lnTo>
                <a:lnTo>
                  <a:pt x="18026" y="371161"/>
                </a:lnTo>
                <a:lnTo>
                  <a:pt x="30606" y="391414"/>
                </a:lnTo>
                <a:lnTo>
                  <a:pt x="0" y="467233"/>
                </a:lnTo>
                <a:lnTo>
                  <a:pt x="1777" y="475361"/>
                </a:lnTo>
                <a:lnTo>
                  <a:pt x="7238" y="480822"/>
                </a:lnTo>
                <a:lnTo>
                  <a:pt x="10922" y="484251"/>
                </a:lnTo>
                <a:lnTo>
                  <a:pt x="15621" y="486156"/>
                </a:lnTo>
                <a:lnTo>
                  <a:pt x="23113" y="486156"/>
                </a:lnTo>
                <a:lnTo>
                  <a:pt x="25653" y="485648"/>
                </a:lnTo>
                <a:lnTo>
                  <a:pt x="28194" y="484505"/>
                </a:lnTo>
                <a:lnTo>
                  <a:pt x="108203" y="449326"/>
                </a:lnTo>
                <a:lnTo>
                  <a:pt x="233454" y="449326"/>
                </a:lnTo>
                <a:lnTo>
                  <a:pt x="241444" y="446589"/>
                </a:lnTo>
                <a:lnTo>
                  <a:pt x="262254" y="436245"/>
                </a:lnTo>
                <a:lnTo>
                  <a:pt x="270242" y="430911"/>
                </a:lnTo>
                <a:lnTo>
                  <a:pt x="55625" y="430911"/>
                </a:lnTo>
                <a:lnTo>
                  <a:pt x="72644" y="388874"/>
                </a:lnTo>
                <a:lnTo>
                  <a:pt x="71374" y="381381"/>
                </a:lnTo>
                <a:lnTo>
                  <a:pt x="66801" y="376047"/>
                </a:lnTo>
                <a:lnTo>
                  <a:pt x="55034" y="359535"/>
                </a:lnTo>
                <a:lnTo>
                  <a:pt x="46482" y="341772"/>
                </a:lnTo>
                <a:lnTo>
                  <a:pt x="41263" y="322986"/>
                </a:lnTo>
                <a:lnTo>
                  <a:pt x="39497" y="303403"/>
                </a:lnTo>
                <a:lnTo>
                  <a:pt x="41848" y="281029"/>
                </a:lnTo>
                <a:lnTo>
                  <a:pt x="48688" y="259762"/>
                </a:lnTo>
                <a:lnTo>
                  <a:pt x="59695" y="240091"/>
                </a:lnTo>
                <a:lnTo>
                  <a:pt x="74549" y="222504"/>
                </a:lnTo>
                <a:lnTo>
                  <a:pt x="114273" y="222504"/>
                </a:lnTo>
                <a:lnTo>
                  <a:pt x="109727" y="191897"/>
                </a:lnTo>
                <a:lnTo>
                  <a:pt x="115815" y="151038"/>
                </a:lnTo>
                <a:lnTo>
                  <a:pt x="132987" y="114285"/>
                </a:lnTo>
                <a:lnTo>
                  <a:pt x="159607" y="83121"/>
                </a:lnTo>
                <a:lnTo>
                  <a:pt x="194037" y="59026"/>
                </a:lnTo>
                <a:lnTo>
                  <a:pt x="234640" y="43483"/>
                </a:lnTo>
                <a:lnTo>
                  <a:pt x="279780" y="37973"/>
                </a:lnTo>
                <a:lnTo>
                  <a:pt x="402724" y="37973"/>
                </a:lnTo>
                <a:lnTo>
                  <a:pt x="394545" y="31825"/>
                </a:lnTo>
                <a:lnTo>
                  <a:pt x="358997" y="14382"/>
                </a:lnTo>
                <a:lnTo>
                  <a:pt x="320448" y="3655"/>
                </a:lnTo>
                <a:lnTo>
                  <a:pt x="279780" y="0"/>
                </a:lnTo>
                <a:close/>
              </a:path>
              <a:path w="489584" h="486410">
                <a:moveTo>
                  <a:pt x="233454" y="449326"/>
                </a:moveTo>
                <a:lnTo>
                  <a:pt x="108203" y="449326"/>
                </a:lnTo>
                <a:lnTo>
                  <a:pt x="123461" y="454253"/>
                </a:lnTo>
                <a:lnTo>
                  <a:pt x="139112" y="457787"/>
                </a:lnTo>
                <a:lnTo>
                  <a:pt x="155120" y="459916"/>
                </a:lnTo>
                <a:lnTo>
                  <a:pt x="171450" y="460629"/>
                </a:lnTo>
                <a:lnTo>
                  <a:pt x="171957" y="460629"/>
                </a:lnTo>
                <a:lnTo>
                  <a:pt x="172465" y="460502"/>
                </a:lnTo>
                <a:lnTo>
                  <a:pt x="172847" y="460502"/>
                </a:lnTo>
                <a:lnTo>
                  <a:pt x="196443" y="458801"/>
                </a:lnTo>
                <a:lnTo>
                  <a:pt x="219408" y="454136"/>
                </a:lnTo>
                <a:lnTo>
                  <a:pt x="233454" y="449326"/>
                </a:lnTo>
                <a:close/>
              </a:path>
              <a:path w="489584" h="486410">
                <a:moveTo>
                  <a:pt x="110362" y="409194"/>
                </a:moveTo>
                <a:lnTo>
                  <a:pt x="104901" y="409194"/>
                </a:lnTo>
                <a:lnTo>
                  <a:pt x="55625" y="430911"/>
                </a:lnTo>
                <a:lnTo>
                  <a:pt x="270242" y="430911"/>
                </a:lnTo>
                <a:lnTo>
                  <a:pt x="279368" y="424816"/>
                </a:lnTo>
                <a:lnTo>
                  <a:pt x="282032" y="422529"/>
                </a:lnTo>
                <a:lnTo>
                  <a:pt x="170687" y="422529"/>
                </a:lnTo>
                <a:lnTo>
                  <a:pt x="156336" y="421816"/>
                </a:lnTo>
                <a:lnTo>
                  <a:pt x="142271" y="419687"/>
                </a:lnTo>
                <a:lnTo>
                  <a:pt x="128539" y="416153"/>
                </a:lnTo>
                <a:lnTo>
                  <a:pt x="115188" y="411226"/>
                </a:lnTo>
                <a:lnTo>
                  <a:pt x="110362" y="409194"/>
                </a:lnTo>
                <a:close/>
              </a:path>
              <a:path w="489584" h="486410">
                <a:moveTo>
                  <a:pt x="114273" y="222504"/>
                </a:moveTo>
                <a:lnTo>
                  <a:pt x="74549" y="222504"/>
                </a:lnTo>
                <a:lnTo>
                  <a:pt x="82125" y="250503"/>
                </a:lnTo>
                <a:lnTo>
                  <a:pt x="110517" y="302406"/>
                </a:lnTo>
                <a:lnTo>
                  <a:pt x="160526" y="348859"/>
                </a:lnTo>
                <a:lnTo>
                  <a:pt x="230340" y="378430"/>
                </a:lnTo>
                <a:lnTo>
                  <a:pt x="268985" y="383667"/>
                </a:lnTo>
                <a:lnTo>
                  <a:pt x="248566" y="399972"/>
                </a:lnTo>
                <a:lnTo>
                  <a:pt x="224980" y="412194"/>
                </a:lnTo>
                <a:lnTo>
                  <a:pt x="199012" y="419867"/>
                </a:lnTo>
                <a:lnTo>
                  <a:pt x="171450" y="422529"/>
                </a:lnTo>
                <a:lnTo>
                  <a:pt x="282032" y="422529"/>
                </a:lnTo>
                <a:lnTo>
                  <a:pt x="294766" y="411591"/>
                </a:lnTo>
                <a:lnTo>
                  <a:pt x="308260" y="396722"/>
                </a:lnTo>
                <a:lnTo>
                  <a:pt x="319658" y="380365"/>
                </a:lnTo>
                <a:lnTo>
                  <a:pt x="329705" y="378317"/>
                </a:lnTo>
                <a:lnTo>
                  <a:pt x="339645" y="375793"/>
                </a:lnTo>
                <a:lnTo>
                  <a:pt x="349466" y="372792"/>
                </a:lnTo>
                <a:lnTo>
                  <a:pt x="359155" y="369316"/>
                </a:lnTo>
                <a:lnTo>
                  <a:pt x="478016" y="369316"/>
                </a:lnTo>
                <a:lnTo>
                  <a:pt x="474527" y="360680"/>
                </a:lnTo>
                <a:lnTo>
                  <a:pt x="433577" y="360680"/>
                </a:lnTo>
                <a:lnTo>
                  <a:pt x="400223" y="345948"/>
                </a:lnTo>
                <a:lnTo>
                  <a:pt x="279780" y="345948"/>
                </a:lnTo>
                <a:lnTo>
                  <a:pt x="231862" y="339705"/>
                </a:lnTo>
                <a:lnTo>
                  <a:pt x="190481" y="322547"/>
                </a:lnTo>
                <a:lnTo>
                  <a:pt x="156606" y="296830"/>
                </a:lnTo>
                <a:lnTo>
                  <a:pt x="131209" y="264912"/>
                </a:lnTo>
                <a:lnTo>
                  <a:pt x="115260" y="229149"/>
                </a:lnTo>
                <a:lnTo>
                  <a:pt x="114273" y="222504"/>
                </a:lnTo>
                <a:close/>
              </a:path>
              <a:path w="489584" h="486410">
                <a:moveTo>
                  <a:pt x="478016" y="369316"/>
                </a:moveTo>
                <a:lnTo>
                  <a:pt x="359155" y="369316"/>
                </a:lnTo>
                <a:lnTo>
                  <a:pt x="463550" y="415417"/>
                </a:lnTo>
                <a:lnTo>
                  <a:pt x="466089" y="415925"/>
                </a:lnTo>
                <a:lnTo>
                  <a:pt x="473582" y="415925"/>
                </a:lnTo>
                <a:lnTo>
                  <a:pt x="478281" y="414020"/>
                </a:lnTo>
                <a:lnTo>
                  <a:pt x="481964" y="410591"/>
                </a:lnTo>
                <a:lnTo>
                  <a:pt x="487425" y="405130"/>
                </a:lnTo>
                <a:lnTo>
                  <a:pt x="489203" y="397002"/>
                </a:lnTo>
                <a:lnTo>
                  <a:pt x="478016" y="369316"/>
                </a:lnTo>
                <a:close/>
              </a:path>
              <a:path w="489584" h="486410">
                <a:moveTo>
                  <a:pt x="429081" y="279278"/>
                </a:moveTo>
                <a:lnTo>
                  <a:pt x="421639" y="280670"/>
                </a:lnTo>
                <a:lnTo>
                  <a:pt x="415387" y="284769"/>
                </a:lnTo>
                <a:lnTo>
                  <a:pt x="411337" y="290798"/>
                </a:lnTo>
                <a:lnTo>
                  <a:pt x="409834" y="297922"/>
                </a:lnTo>
                <a:lnTo>
                  <a:pt x="411225" y="305308"/>
                </a:lnTo>
                <a:lnTo>
                  <a:pt x="433577" y="360680"/>
                </a:lnTo>
                <a:lnTo>
                  <a:pt x="474527" y="360680"/>
                </a:lnTo>
                <a:lnTo>
                  <a:pt x="446404" y="291084"/>
                </a:lnTo>
                <a:lnTo>
                  <a:pt x="442249" y="284831"/>
                </a:lnTo>
                <a:lnTo>
                  <a:pt x="436213" y="280781"/>
                </a:lnTo>
                <a:lnTo>
                  <a:pt x="429081" y="279278"/>
                </a:lnTo>
                <a:close/>
              </a:path>
              <a:path w="489584" h="486410">
                <a:moveTo>
                  <a:pt x="356870" y="329184"/>
                </a:moveTo>
                <a:lnTo>
                  <a:pt x="316865" y="342265"/>
                </a:lnTo>
                <a:lnTo>
                  <a:pt x="279780" y="345948"/>
                </a:lnTo>
                <a:lnTo>
                  <a:pt x="400223" y="345948"/>
                </a:lnTo>
                <a:lnTo>
                  <a:pt x="367156" y="331343"/>
                </a:lnTo>
                <a:lnTo>
                  <a:pt x="362330" y="329311"/>
                </a:lnTo>
                <a:lnTo>
                  <a:pt x="356870" y="329184"/>
                </a:lnTo>
                <a:close/>
              </a:path>
              <a:path w="489584" h="486410">
                <a:moveTo>
                  <a:pt x="225044" y="170815"/>
                </a:moveTo>
                <a:lnTo>
                  <a:pt x="159384" y="220726"/>
                </a:lnTo>
                <a:lnTo>
                  <a:pt x="154502" y="234920"/>
                </a:lnTo>
                <a:lnTo>
                  <a:pt x="156081" y="241532"/>
                </a:lnTo>
                <a:lnTo>
                  <a:pt x="160527" y="247650"/>
                </a:lnTo>
                <a:lnTo>
                  <a:pt x="164210" y="250952"/>
                </a:lnTo>
                <a:lnTo>
                  <a:pt x="168782" y="252603"/>
                </a:lnTo>
                <a:lnTo>
                  <a:pt x="178561" y="252603"/>
                </a:lnTo>
                <a:lnTo>
                  <a:pt x="183641" y="250444"/>
                </a:lnTo>
                <a:lnTo>
                  <a:pt x="187451" y="246380"/>
                </a:lnTo>
                <a:lnTo>
                  <a:pt x="219075" y="211836"/>
                </a:lnTo>
                <a:lnTo>
                  <a:pt x="221360" y="209296"/>
                </a:lnTo>
                <a:lnTo>
                  <a:pt x="224281" y="208787"/>
                </a:lnTo>
                <a:lnTo>
                  <a:pt x="324739" y="208787"/>
                </a:lnTo>
                <a:lnTo>
                  <a:pt x="334136" y="199390"/>
                </a:lnTo>
                <a:lnTo>
                  <a:pt x="274320" y="199390"/>
                </a:lnTo>
                <a:lnTo>
                  <a:pt x="259587" y="184658"/>
                </a:lnTo>
                <a:lnTo>
                  <a:pt x="252118" y="178601"/>
                </a:lnTo>
                <a:lnTo>
                  <a:pt x="243744" y="174212"/>
                </a:lnTo>
                <a:lnTo>
                  <a:pt x="234656" y="171584"/>
                </a:lnTo>
                <a:lnTo>
                  <a:pt x="225044" y="170815"/>
                </a:lnTo>
                <a:close/>
              </a:path>
              <a:path w="489584" h="486410">
                <a:moveTo>
                  <a:pt x="324739" y="208787"/>
                </a:moveTo>
                <a:lnTo>
                  <a:pt x="227329" y="208787"/>
                </a:lnTo>
                <a:lnTo>
                  <a:pt x="230250" y="209042"/>
                </a:lnTo>
                <a:lnTo>
                  <a:pt x="243839" y="222631"/>
                </a:lnTo>
                <a:lnTo>
                  <a:pt x="259496" y="233060"/>
                </a:lnTo>
                <a:lnTo>
                  <a:pt x="277368" y="236537"/>
                </a:lnTo>
                <a:lnTo>
                  <a:pt x="295239" y="233060"/>
                </a:lnTo>
                <a:lnTo>
                  <a:pt x="310896" y="222631"/>
                </a:lnTo>
                <a:lnTo>
                  <a:pt x="324739" y="208787"/>
                </a:lnTo>
                <a:close/>
              </a:path>
              <a:path w="489584" h="486410">
                <a:moveTo>
                  <a:pt x="402724" y="37973"/>
                </a:moveTo>
                <a:lnTo>
                  <a:pt x="279780" y="37973"/>
                </a:lnTo>
                <a:lnTo>
                  <a:pt x="324911" y="43483"/>
                </a:lnTo>
                <a:lnTo>
                  <a:pt x="365491" y="59026"/>
                </a:lnTo>
                <a:lnTo>
                  <a:pt x="399891" y="83121"/>
                </a:lnTo>
                <a:lnTo>
                  <a:pt x="426480" y="114285"/>
                </a:lnTo>
                <a:lnTo>
                  <a:pt x="443628" y="151038"/>
                </a:lnTo>
                <a:lnTo>
                  <a:pt x="449706" y="191897"/>
                </a:lnTo>
                <a:lnTo>
                  <a:pt x="449636" y="199390"/>
                </a:lnTo>
                <a:lnTo>
                  <a:pt x="449072" y="206502"/>
                </a:lnTo>
                <a:lnTo>
                  <a:pt x="448055" y="213741"/>
                </a:lnTo>
                <a:lnTo>
                  <a:pt x="448393" y="221222"/>
                </a:lnTo>
                <a:lnTo>
                  <a:pt x="451516" y="227774"/>
                </a:lnTo>
                <a:lnTo>
                  <a:pt x="456878" y="232707"/>
                </a:lnTo>
                <a:lnTo>
                  <a:pt x="463930" y="235331"/>
                </a:lnTo>
                <a:lnTo>
                  <a:pt x="471483" y="234920"/>
                </a:lnTo>
                <a:lnTo>
                  <a:pt x="487539" y="198501"/>
                </a:lnTo>
                <a:lnTo>
                  <a:pt x="487679" y="191897"/>
                </a:lnTo>
                <a:lnTo>
                  <a:pt x="483647" y="153959"/>
                </a:lnTo>
                <a:lnTo>
                  <a:pt x="471804" y="118046"/>
                </a:lnTo>
                <a:lnTo>
                  <a:pt x="452532" y="84990"/>
                </a:lnTo>
                <a:lnTo>
                  <a:pt x="426211" y="55626"/>
                </a:lnTo>
                <a:lnTo>
                  <a:pt x="402724" y="37973"/>
                </a:lnTo>
                <a:close/>
              </a:path>
              <a:path w="489584" h="486410">
                <a:moveTo>
                  <a:pt x="400303" y="171196"/>
                </a:moveTo>
                <a:lnTo>
                  <a:pt x="362330" y="171196"/>
                </a:lnTo>
                <a:lnTo>
                  <a:pt x="362330" y="199390"/>
                </a:lnTo>
                <a:lnTo>
                  <a:pt x="363825" y="206813"/>
                </a:lnTo>
                <a:lnTo>
                  <a:pt x="367903" y="212867"/>
                </a:lnTo>
                <a:lnTo>
                  <a:pt x="373957" y="216945"/>
                </a:lnTo>
                <a:lnTo>
                  <a:pt x="381380" y="218440"/>
                </a:lnTo>
                <a:lnTo>
                  <a:pt x="388731" y="216945"/>
                </a:lnTo>
                <a:lnTo>
                  <a:pt x="394747" y="212867"/>
                </a:lnTo>
                <a:lnTo>
                  <a:pt x="398811" y="206813"/>
                </a:lnTo>
                <a:lnTo>
                  <a:pt x="400303" y="199390"/>
                </a:lnTo>
                <a:lnTo>
                  <a:pt x="400303" y="171196"/>
                </a:lnTo>
                <a:close/>
              </a:path>
              <a:path w="489584" h="486410">
                <a:moveTo>
                  <a:pt x="352805" y="105410"/>
                </a:moveTo>
                <a:lnTo>
                  <a:pt x="305434" y="105410"/>
                </a:lnTo>
                <a:lnTo>
                  <a:pt x="298011" y="106902"/>
                </a:lnTo>
                <a:lnTo>
                  <a:pt x="291957" y="110966"/>
                </a:lnTo>
                <a:lnTo>
                  <a:pt x="287879" y="116982"/>
                </a:lnTo>
                <a:lnTo>
                  <a:pt x="286384" y="124333"/>
                </a:lnTo>
                <a:lnTo>
                  <a:pt x="287879" y="131756"/>
                </a:lnTo>
                <a:lnTo>
                  <a:pt x="291957" y="137810"/>
                </a:lnTo>
                <a:lnTo>
                  <a:pt x="298011" y="141888"/>
                </a:lnTo>
                <a:lnTo>
                  <a:pt x="305434" y="143383"/>
                </a:lnTo>
                <a:lnTo>
                  <a:pt x="336423" y="143383"/>
                </a:lnTo>
                <a:lnTo>
                  <a:pt x="280415" y="199390"/>
                </a:lnTo>
                <a:lnTo>
                  <a:pt x="334136" y="199390"/>
                </a:lnTo>
                <a:lnTo>
                  <a:pt x="362330" y="171196"/>
                </a:lnTo>
                <a:lnTo>
                  <a:pt x="400303" y="171196"/>
                </a:lnTo>
                <a:lnTo>
                  <a:pt x="400303" y="152908"/>
                </a:lnTo>
                <a:lnTo>
                  <a:pt x="396561" y="134449"/>
                </a:lnTo>
                <a:lnTo>
                  <a:pt x="386365" y="119348"/>
                </a:lnTo>
                <a:lnTo>
                  <a:pt x="371264" y="109152"/>
                </a:lnTo>
                <a:lnTo>
                  <a:pt x="352805" y="105410"/>
                </a:lnTo>
                <a:close/>
              </a:path>
            </a:pathLst>
          </a:custGeom>
          <a:solidFill>
            <a:schemeClr val="bg1"/>
          </a:solidFill>
          <a:scene3d>
            <a:camera prst="isometricRightUp"/>
            <a:lightRig rig="threePt" dir="t"/>
          </a:scene3d>
        </p:spPr>
        <p:txBody>
          <a:bodyPr wrap="square" lIns="0" tIns="0" rIns="0" bIns="0" rtlCol="0"/>
          <a:lstStyle/>
          <a:p>
            <a:endParaRPr/>
          </a:p>
        </p:txBody>
      </p:sp>
      <p:sp>
        <p:nvSpPr>
          <p:cNvPr id="61" name="object 20">
            <a:extLst>
              <a:ext uri="{FF2B5EF4-FFF2-40B4-BE49-F238E27FC236}">
                <a16:creationId xmlns:a16="http://schemas.microsoft.com/office/drawing/2014/main" id="{A082CB61-E747-0C50-2114-D7966CC56D71}"/>
              </a:ext>
            </a:extLst>
          </p:cNvPr>
          <p:cNvSpPr/>
          <p:nvPr userDrawn="1"/>
        </p:nvSpPr>
        <p:spPr>
          <a:xfrm>
            <a:off x="5198064" y="5114735"/>
            <a:ext cx="275800" cy="274011"/>
          </a:xfrm>
          <a:custGeom>
            <a:avLst/>
            <a:gdLst/>
            <a:ahLst/>
            <a:cxnLst/>
            <a:rect l="l" t="t" r="r" b="b"/>
            <a:pathLst>
              <a:path w="489584" h="486410">
                <a:moveTo>
                  <a:pt x="279780" y="0"/>
                </a:moveTo>
                <a:lnTo>
                  <a:pt x="239095" y="3655"/>
                </a:lnTo>
                <a:lnTo>
                  <a:pt x="200517" y="14382"/>
                </a:lnTo>
                <a:lnTo>
                  <a:pt x="164963" y="31825"/>
                </a:lnTo>
                <a:lnTo>
                  <a:pt x="133350" y="55626"/>
                </a:lnTo>
                <a:lnTo>
                  <a:pt x="91217" y="110775"/>
                </a:lnTo>
                <a:lnTo>
                  <a:pt x="72516" y="175641"/>
                </a:lnTo>
                <a:lnTo>
                  <a:pt x="42618" y="200872"/>
                </a:lnTo>
                <a:lnTo>
                  <a:pt x="20304" y="231473"/>
                </a:lnTo>
                <a:lnTo>
                  <a:pt x="6348" y="266098"/>
                </a:lnTo>
                <a:lnTo>
                  <a:pt x="1524" y="303403"/>
                </a:lnTo>
                <a:lnTo>
                  <a:pt x="3389" y="326941"/>
                </a:lnTo>
                <a:lnTo>
                  <a:pt x="8921" y="349599"/>
                </a:lnTo>
                <a:lnTo>
                  <a:pt x="18026" y="371161"/>
                </a:lnTo>
                <a:lnTo>
                  <a:pt x="30606" y="391414"/>
                </a:lnTo>
                <a:lnTo>
                  <a:pt x="0" y="467233"/>
                </a:lnTo>
                <a:lnTo>
                  <a:pt x="1777" y="475361"/>
                </a:lnTo>
                <a:lnTo>
                  <a:pt x="7238" y="480822"/>
                </a:lnTo>
                <a:lnTo>
                  <a:pt x="10922" y="484251"/>
                </a:lnTo>
                <a:lnTo>
                  <a:pt x="15621" y="486156"/>
                </a:lnTo>
                <a:lnTo>
                  <a:pt x="23113" y="486156"/>
                </a:lnTo>
                <a:lnTo>
                  <a:pt x="25653" y="485648"/>
                </a:lnTo>
                <a:lnTo>
                  <a:pt x="28194" y="484505"/>
                </a:lnTo>
                <a:lnTo>
                  <a:pt x="108203" y="449326"/>
                </a:lnTo>
                <a:lnTo>
                  <a:pt x="233454" y="449326"/>
                </a:lnTo>
                <a:lnTo>
                  <a:pt x="241444" y="446589"/>
                </a:lnTo>
                <a:lnTo>
                  <a:pt x="262254" y="436245"/>
                </a:lnTo>
                <a:lnTo>
                  <a:pt x="270242" y="430911"/>
                </a:lnTo>
                <a:lnTo>
                  <a:pt x="55625" y="430911"/>
                </a:lnTo>
                <a:lnTo>
                  <a:pt x="72644" y="388874"/>
                </a:lnTo>
                <a:lnTo>
                  <a:pt x="71374" y="381381"/>
                </a:lnTo>
                <a:lnTo>
                  <a:pt x="66801" y="376047"/>
                </a:lnTo>
                <a:lnTo>
                  <a:pt x="55034" y="359535"/>
                </a:lnTo>
                <a:lnTo>
                  <a:pt x="46482" y="341772"/>
                </a:lnTo>
                <a:lnTo>
                  <a:pt x="41263" y="322986"/>
                </a:lnTo>
                <a:lnTo>
                  <a:pt x="39497" y="303403"/>
                </a:lnTo>
                <a:lnTo>
                  <a:pt x="41848" y="281029"/>
                </a:lnTo>
                <a:lnTo>
                  <a:pt x="48688" y="259762"/>
                </a:lnTo>
                <a:lnTo>
                  <a:pt x="59695" y="240091"/>
                </a:lnTo>
                <a:lnTo>
                  <a:pt x="74549" y="222504"/>
                </a:lnTo>
                <a:lnTo>
                  <a:pt x="114273" y="222504"/>
                </a:lnTo>
                <a:lnTo>
                  <a:pt x="109727" y="191897"/>
                </a:lnTo>
                <a:lnTo>
                  <a:pt x="115815" y="151038"/>
                </a:lnTo>
                <a:lnTo>
                  <a:pt x="132987" y="114285"/>
                </a:lnTo>
                <a:lnTo>
                  <a:pt x="159607" y="83121"/>
                </a:lnTo>
                <a:lnTo>
                  <a:pt x="194037" y="59026"/>
                </a:lnTo>
                <a:lnTo>
                  <a:pt x="234640" y="43483"/>
                </a:lnTo>
                <a:lnTo>
                  <a:pt x="279780" y="37973"/>
                </a:lnTo>
                <a:lnTo>
                  <a:pt x="402724" y="37973"/>
                </a:lnTo>
                <a:lnTo>
                  <a:pt x="394545" y="31825"/>
                </a:lnTo>
                <a:lnTo>
                  <a:pt x="358997" y="14382"/>
                </a:lnTo>
                <a:lnTo>
                  <a:pt x="320448" y="3655"/>
                </a:lnTo>
                <a:lnTo>
                  <a:pt x="279780" y="0"/>
                </a:lnTo>
                <a:close/>
              </a:path>
              <a:path w="489584" h="486410">
                <a:moveTo>
                  <a:pt x="233454" y="449326"/>
                </a:moveTo>
                <a:lnTo>
                  <a:pt x="108203" y="449326"/>
                </a:lnTo>
                <a:lnTo>
                  <a:pt x="123461" y="454253"/>
                </a:lnTo>
                <a:lnTo>
                  <a:pt x="139112" y="457787"/>
                </a:lnTo>
                <a:lnTo>
                  <a:pt x="155120" y="459916"/>
                </a:lnTo>
                <a:lnTo>
                  <a:pt x="171450" y="460629"/>
                </a:lnTo>
                <a:lnTo>
                  <a:pt x="171957" y="460629"/>
                </a:lnTo>
                <a:lnTo>
                  <a:pt x="172465" y="460502"/>
                </a:lnTo>
                <a:lnTo>
                  <a:pt x="172847" y="460502"/>
                </a:lnTo>
                <a:lnTo>
                  <a:pt x="196443" y="458801"/>
                </a:lnTo>
                <a:lnTo>
                  <a:pt x="219408" y="454136"/>
                </a:lnTo>
                <a:lnTo>
                  <a:pt x="233454" y="449326"/>
                </a:lnTo>
                <a:close/>
              </a:path>
              <a:path w="489584" h="486410">
                <a:moveTo>
                  <a:pt x="110362" y="409194"/>
                </a:moveTo>
                <a:lnTo>
                  <a:pt x="104901" y="409194"/>
                </a:lnTo>
                <a:lnTo>
                  <a:pt x="55625" y="430911"/>
                </a:lnTo>
                <a:lnTo>
                  <a:pt x="270242" y="430911"/>
                </a:lnTo>
                <a:lnTo>
                  <a:pt x="279368" y="424816"/>
                </a:lnTo>
                <a:lnTo>
                  <a:pt x="282032" y="422529"/>
                </a:lnTo>
                <a:lnTo>
                  <a:pt x="170687" y="422529"/>
                </a:lnTo>
                <a:lnTo>
                  <a:pt x="156336" y="421816"/>
                </a:lnTo>
                <a:lnTo>
                  <a:pt x="142271" y="419687"/>
                </a:lnTo>
                <a:lnTo>
                  <a:pt x="128539" y="416153"/>
                </a:lnTo>
                <a:lnTo>
                  <a:pt x="115188" y="411226"/>
                </a:lnTo>
                <a:lnTo>
                  <a:pt x="110362" y="409194"/>
                </a:lnTo>
                <a:close/>
              </a:path>
              <a:path w="489584" h="486410">
                <a:moveTo>
                  <a:pt x="114273" y="222504"/>
                </a:moveTo>
                <a:lnTo>
                  <a:pt x="74549" y="222504"/>
                </a:lnTo>
                <a:lnTo>
                  <a:pt x="82125" y="250503"/>
                </a:lnTo>
                <a:lnTo>
                  <a:pt x="110517" y="302406"/>
                </a:lnTo>
                <a:lnTo>
                  <a:pt x="160526" y="348859"/>
                </a:lnTo>
                <a:lnTo>
                  <a:pt x="230340" y="378430"/>
                </a:lnTo>
                <a:lnTo>
                  <a:pt x="268985" y="383667"/>
                </a:lnTo>
                <a:lnTo>
                  <a:pt x="248566" y="399972"/>
                </a:lnTo>
                <a:lnTo>
                  <a:pt x="224980" y="412194"/>
                </a:lnTo>
                <a:lnTo>
                  <a:pt x="199012" y="419867"/>
                </a:lnTo>
                <a:lnTo>
                  <a:pt x="171450" y="422529"/>
                </a:lnTo>
                <a:lnTo>
                  <a:pt x="282032" y="422529"/>
                </a:lnTo>
                <a:lnTo>
                  <a:pt x="294766" y="411591"/>
                </a:lnTo>
                <a:lnTo>
                  <a:pt x="308260" y="396722"/>
                </a:lnTo>
                <a:lnTo>
                  <a:pt x="319658" y="380365"/>
                </a:lnTo>
                <a:lnTo>
                  <a:pt x="329705" y="378317"/>
                </a:lnTo>
                <a:lnTo>
                  <a:pt x="339645" y="375793"/>
                </a:lnTo>
                <a:lnTo>
                  <a:pt x="349466" y="372792"/>
                </a:lnTo>
                <a:lnTo>
                  <a:pt x="359155" y="369316"/>
                </a:lnTo>
                <a:lnTo>
                  <a:pt x="478016" y="369316"/>
                </a:lnTo>
                <a:lnTo>
                  <a:pt x="474527" y="360680"/>
                </a:lnTo>
                <a:lnTo>
                  <a:pt x="433577" y="360680"/>
                </a:lnTo>
                <a:lnTo>
                  <a:pt x="400223" y="345948"/>
                </a:lnTo>
                <a:lnTo>
                  <a:pt x="279780" y="345948"/>
                </a:lnTo>
                <a:lnTo>
                  <a:pt x="231862" y="339705"/>
                </a:lnTo>
                <a:lnTo>
                  <a:pt x="190481" y="322547"/>
                </a:lnTo>
                <a:lnTo>
                  <a:pt x="156606" y="296830"/>
                </a:lnTo>
                <a:lnTo>
                  <a:pt x="131209" y="264912"/>
                </a:lnTo>
                <a:lnTo>
                  <a:pt x="115260" y="229149"/>
                </a:lnTo>
                <a:lnTo>
                  <a:pt x="114273" y="222504"/>
                </a:lnTo>
                <a:close/>
              </a:path>
              <a:path w="489584" h="486410">
                <a:moveTo>
                  <a:pt x="478016" y="369316"/>
                </a:moveTo>
                <a:lnTo>
                  <a:pt x="359155" y="369316"/>
                </a:lnTo>
                <a:lnTo>
                  <a:pt x="463550" y="415417"/>
                </a:lnTo>
                <a:lnTo>
                  <a:pt x="466089" y="415925"/>
                </a:lnTo>
                <a:lnTo>
                  <a:pt x="473582" y="415925"/>
                </a:lnTo>
                <a:lnTo>
                  <a:pt x="478281" y="414020"/>
                </a:lnTo>
                <a:lnTo>
                  <a:pt x="481964" y="410591"/>
                </a:lnTo>
                <a:lnTo>
                  <a:pt x="487425" y="405130"/>
                </a:lnTo>
                <a:lnTo>
                  <a:pt x="489203" y="397002"/>
                </a:lnTo>
                <a:lnTo>
                  <a:pt x="478016" y="369316"/>
                </a:lnTo>
                <a:close/>
              </a:path>
              <a:path w="489584" h="486410">
                <a:moveTo>
                  <a:pt x="429081" y="279278"/>
                </a:moveTo>
                <a:lnTo>
                  <a:pt x="421639" y="280670"/>
                </a:lnTo>
                <a:lnTo>
                  <a:pt x="415387" y="284769"/>
                </a:lnTo>
                <a:lnTo>
                  <a:pt x="411337" y="290798"/>
                </a:lnTo>
                <a:lnTo>
                  <a:pt x="409834" y="297922"/>
                </a:lnTo>
                <a:lnTo>
                  <a:pt x="411225" y="305308"/>
                </a:lnTo>
                <a:lnTo>
                  <a:pt x="433577" y="360680"/>
                </a:lnTo>
                <a:lnTo>
                  <a:pt x="474527" y="360680"/>
                </a:lnTo>
                <a:lnTo>
                  <a:pt x="446404" y="291084"/>
                </a:lnTo>
                <a:lnTo>
                  <a:pt x="442249" y="284831"/>
                </a:lnTo>
                <a:lnTo>
                  <a:pt x="436213" y="280781"/>
                </a:lnTo>
                <a:lnTo>
                  <a:pt x="429081" y="279278"/>
                </a:lnTo>
                <a:close/>
              </a:path>
              <a:path w="489584" h="486410">
                <a:moveTo>
                  <a:pt x="356870" y="329184"/>
                </a:moveTo>
                <a:lnTo>
                  <a:pt x="316865" y="342265"/>
                </a:lnTo>
                <a:lnTo>
                  <a:pt x="279780" y="345948"/>
                </a:lnTo>
                <a:lnTo>
                  <a:pt x="400223" y="345948"/>
                </a:lnTo>
                <a:lnTo>
                  <a:pt x="367156" y="331343"/>
                </a:lnTo>
                <a:lnTo>
                  <a:pt x="362330" y="329311"/>
                </a:lnTo>
                <a:lnTo>
                  <a:pt x="356870" y="329184"/>
                </a:lnTo>
                <a:close/>
              </a:path>
              <a:path w="489584" h="486410">
                <a:moveTo>
                  <a:pt x="225044" y="170815"/>
                </a:moveTo>
                <a:lnTo>
                  <a:pt x="159384" y="220726"/>
                </a:lnTo>
                <a:lnTo>
                  <a:pt x="154502" y="234920"/>
                </a:lnTo>
                <a:lnTo>
                  <a:pt x="156081" y="241532"/>
                </a:lnTo>
                <a:lnTo>
                  <a:pt x="160527" y="247650"/>
                </a:lnTo>
                <a:lnTo>
                  <a:pt x="164210" y="250952"/>
                </a:lnTo>
                <a:lnTo>
                  <a:pt x="168782" y="252603"/>
                </a:lnTo>
                <a:lnTo>
                  <a:pt x="178561" y="252603"/>
                </a:lnTo>
                <a:lnTo>
                  <a:pt x="183641" y="250444"/>
                </a:lnTo>
                <a:lnTo>
                  <a:pt x="187451" y="246380"/>
                </a:lnTo>
                <a:lnTo>
                  <a:pt x="219075" y="211836"/>
                </a:lnTo>
                <a:lnTo>
                  <a:pt x="221360" y="209296"/>
                </a:lnTo>
                <a:lnTo>
                  <a:pt x="224281" y="208787"/>
                </a:lnTo>
                <a:lnTo>
                  <a:pt x="324739" y="208787"/>
                </a:lnTo>
                <a:lnTo>
                  <a:pt x="334136" y="199390"/>
                </a:lnTo>
                <a:lnTo>
                  <a:pt x="274320" y="199390"/>
                </a:lnTo>
                <a:lnTo>
                  <a:pt x="259587" y="184658"/>
                </a:lnTo>
                <a:lnTo>
                  <a:pt x="252118" y="178601"/>
                </a:lnTo>
                <a:lnTo>
                  <a:pt x="243744" y="174212"/>
                </a:lnTo>
                <a:lnTo>
                  <a:pt x="234656" y="171584"/>
                </a:lnTo>
                <a:lnTo>
                  <a:pt x="225044" y="170815"/>
                </a:lnTo>
                <a:close/>
              </a:path>
              <a:path w="489584" h="486410">
                <a:moveTo>
                  <a:pt x="324739" y="208787"/>
                </a:moveTo>
                <a:lnTo>
                  <a:pt x="227329" y="208787"/>
                </a:lnTo>
                <a:lnTo>
                  <a:pt x="230250" y="209042"/>
                </a:lnTo>
                <a:lnTo>
                  <a:pt x="243839" y="222631"/>
                </a:lnTo>
                <a:lnTo>
                  <a:pt x="259496" y="233060"/>
                </a:lnTo>
                <a:lnTo>
                  <a:pt x="277368" y="236537"/>
                </a:lnTo>
                <a:lnTo>
                  <a:pt x="295239" y="233060"/>
                </a:lnTo>
                <a:lnTo>
                  <a:pt x="310896" y="222631"/>
                </a:lnTo>
                <a:lnTo>
                  <a:pt x="324739" y="208787"/>
                </a:lnTo>
                <a:close/>
              </a:path>
              <a:path w="489584" h="486410">
                <a:moveTo>
                  <a:pt x="402724" y="37973"/>
                </a:moveTo>
                <a:lnTo>
                  <a:pt x="279780" y="37973"/>
                </a:lnTo>
                <a:lnTo>
                  <a:pt x="324911" y="43483"/>
                </a:lnTo>
                <a:lnTo>
                  <a:pt x="365491" y="59026"/>
                </a:lnTo>
                <a:lnTo>
                  <a:pt x="399891" y="83121"/>
                </a:lnTo>
                <a:lnTo>
                  <a:pt x="426480" y="114285"/>
                </a:lnTo>
                <a:lnTo>
                  <a:pt x="443628" y="151038"/>
                </a:lnTo>
                <a:lnTo>
                  <a:pt x="449706" y="191897"/>
                </a:lnTo>
                <a:lnTo>
                  <a:pt x="449636" y="199390"/>
                </a:lnTo>
                <a:lnTo>
                  <a:pt x="449072" y="206502"/>
                </a:lnTo>
                <a:lnTo>
                  <a:pt x="448055" y="213741"/>
                </a:lnTo>
                <a:lnTo>
                  <a:pt x="448393" y="221222"/>
                </a:lnTo>
                <a:lnTo>
                  <a:pt x="451516" y="227774"/>
                </a:lnTo>
                <a:lnTo>
                  <a:pt x="456878" y="232707"/>
                </a:lnTo>
                <a:lnTo>
                  <a:pt x="463930" y="235331"/>
                </a:lnTo>
                <a:lnTo>
                  <a:pt x="471483" y="234920"/>
                </a:lnTo>
                <a:lnTo>
                  <a:pt x="487539" y="198501"/>
                </a:lnTo>
                <a:lnTo>
                  <a:pt x="487679" y="191897"/>
                </a:lnTo>
                <a:lnTo>
                  <a:pt x="483647" y="153959"/>
                </a:lnTo>
                <a:lnTo>
                  <a:pt x="471804" y="118046"/>
                </a:lnTo>
                <a:lnTo>
                  <a:pt x="452532" y="84990"/>
                </a:lnTo>
                <a:lnTo>
                  <a:pt x="426211" y="55626"/>
                </a:lnTo>
                <a:lnTo>
                  <a:pt x="402724" y="37973"/>
                </a:lnTo>
                <a:close/>
              </a:path>
              <a:path w="489584" h="486410">
                <a:moveTo>
                  <a:pt x="400303" y="171196"/>
                </a:moveTo>
                <a:lnTo>
                  <a:pt x="362330" y="171196"/>
                </a:lnTo>
                <a:lnTo>
                  <a:pt x="362330" y="199390"/>
                </a:lnTo>
                <a:lnTo>
                  <a:pt x="363825" y="206813"/>
                </a:lnTo>
                <a:lnTo>
                  <a:pt x="367903" y="212867"/>
                </a:lnTo>
                <a:lnTo>
                  <a:pt x="373957" y="216945"/>
                </a:lnTo>
                <a:lnTo>
                  <a:pt x="381380" y="218440"/>
                </a:lnTo>
                <a:lnTo>
                  <a:pt x="388731" y="216945"/>
                </a:lnTo>
                <a:lnTo>
                  <a:pt x="394747" y="212867"/>
                </a:lnTo>
                <a:lnTo>
                  <a:pt x="398811" y="206813"/>
                </a:lnTo>
                <a:lnTo>
                  <a:pt x="400303" y="199390"/>
                </a:lnTo>
                <a:lnTo>
                  <a:pt x="400303" y="171196"/>
                </a:lnTo>
                <a:close/>
              </a:path>
              <a:path w="489584" h="486410">
                <a:moveTo>
                  <a:pt x="352805" y="105410"/>
                </a:moveTo>
                <a:lnTo>
                  <a:pt x="305434" y="105410"/>
                </a:lnTo>
                <a:lnTo>
                  <a:pt x="298011" y="106902"/>
                </a:lnTo>
                <a:lnTo>
                  <a:pt x="291957" y="110966"/>
                </a:lnTo>
                <a:lnTo>
                  <a:pt x="287879" y="116982"/>
                </a:lnTo>
                <a:lnTo>
                  <a:pt x="286384" y="124333"/>
                </a:lnTo>
                <a:lnTo>
                  <a:pt x="287879" y="131756"/>
                </a:lnTo>
                <a:lnTo>
                  <a:pt x="291957" y="137810"/>
                </a:lnTo>
                <a:lnTo>
                  <a:pt x="298011" y="141888"/>
                </a:lnTo>
                <a:lnTo>
                  <a:pt x="305434" y="143383"/>
                </a:lnTo>
                <a:lnTo>
                  <a:pt x="336423" y="143383"/>
                </a:lnTo>
                <a:lnTo>
                  <a:pt x="280415" y="199390"/>
                </a:lnTo>
                <a:lnTo>
                  <a:pt x="334136" y="199390"/>
                </a:lnTo>
                <a:lnTo>
                  <a:pt x="362330" y="171196"/>
                </a:lnTo>
                <a:lnTo>
                  <a:pt x="400303" y="171196"/>
                </a:lnTo>
                <a:lnTo>
                  <a:pt x="400303" y="152908"/>
                </a:lnTo>
                <a:lnTo>
                  <a:pt x="396561" y="134449"/>
                </a:lnTo>
                <a:lnTo>
                  <a:pt x="386365" y="119348"/>
                </a:lnTo>
                <a:lnTo>
                  <a:pt x="371264" y="109152"/>
                </a:lnTo>
                <a:lnTo>
                  <a:pt x="352805" y="105410"/>
                </a:lnTo>
                <a:close/>
              </a:path>
            </a:pathLst>
          </a:custGeom>
          <a:solidFill>
            <a:schemeClr val="bg1"/>
          </a:solidFill>
          <a:scene3d>
            <a:camera prst="isometricLeftDown"/>
            <a:lightRig rig="threePt" dir="t"/>
          </a:scene3d>
        </p:spPr>
        <p:txBody>
          <a:bodyPr wrap="square" lIns="0" tIns="0" rIns="0" bIns="0" rtlCol="0"/>
          <a:lstStyle/>
          <a:p>
            <a:endParaRPr/>
          </a:p>
        </p:txBody>
      </p:sp>
      <p:sp>
        <p:nvSpPr>
          <p:cNvPr id="6" name="Content Placeholder 5">
            <a:extLst>
              <a:ext uri="{FF2B5EF4-FFF2-40B4-BE49-F238E27FC236}">
                <a16:creationId xmlns:a16="http://schemas.microsoft.com/office/drawing/2014/main" id="{5E65E12A-2CE2-FB6A-D0E9-3D3E1FAECA86}"/>
              </a:ext>
            </a:extLst>
          </p:cNvPr>
          <p:cNvSpPr>
            <a:spLocks noGrp="1"/>
          </p:cNvSpPr>
          <p:nvPr>
            <p:ph sz="quarter" idx="12"/>
          </p:nvPr>
        </p:nvSpPr>
        <p:spPr>
          <a:xfrm>
            <a:off x="712788" y="3429000"/>
            <a:ext cx="3735387" cy="2632174"/>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Content Placeholder 5">
            <a:extLst>
              <a:ext uri="{FF2B5EF4-FFF2-40B4-BE49-F238E27FC236}">
                <a16:creationId xmlns:a16="http://schemas.microsoft.com/office/drawing/2014/main" id="{E51A71D3-088D-A685-3E79-32BF26AF0F1B}"/>
              </a:ext>
            </a:extLst>
          </p:cNvPr>
          <p:cNvSpPr>
            <a:spLocks noGrp="1"/>
          </p:cNvSpPr>
          <p:nvPr>
            <p:ph sz="quarter" idx="13"/>
          </p:nvPr>
        </p:nvSpPr>
        <p:spPr>
          <a:xfrm>
            <a:off x="7745413" y="3429000"/>
            <a:ext cx="3735387" cy="2632174"/>
          </a:xfrm>
        </p:spPr>
        <p:txBody>
          <a:bodyPr>
            <a:normAutofit/>
          </a:bodyPr>
          <a:lstStyle>
            <a:lvl1pPr marL="0" indent="0">
              <a:buNone/>
              <a:defRPr lang="en-US" sz="1200" kern="1200" dirty="0" smtClean="0">
                <a:solidFill>
                  <a:schemeClr val="tx1">
                    <a:lumMod val="75000"/>
                    <a:lumOff val="25000"/>
                  </a:schemeClr>
                </a:solidFill>
                <a:latin typeface="+mj-lt"/>
                <a:ea typeface="+mn-ea"/>
                <a:cs typeface="+mn-cs"/>
              </a:defRPr>
            </a:lvl1pPr>
            <a:lvl2pPr marL="457200" indent="0">
              <a:buNone/>
              <a:defRPr lang="en-US" sz="1200" kern="1200" dirty="0" smtClean="0">
                <a:solidFill>
                  <a:schemeClr val="tx1">
                    <a:lumMod val="75000"/>
                    <a:lumOff val="25000"/>
                  </a:schemeClr>
                </a:solidFill>
                <a:latin typeface="+mj-lt"/>
                <a:ea typeface="+mn-ea"/>
                <a:cs typeface="+mn-cs"/>
              </a:defRPr>
            </a:lvl2pPr>
            <a:lvl3pPr marL="914400" indent="0">
              <a:buNone/>
              <a:defRPr lang="en-US" sz="1200" kern="1200" dirty="0" smtClean="0">
                <a:solidFill>
                  <a:schemeClr val="tx1">
                    <a:lumMod val="75000"/>
                    <a:lumOff val="25000"/>
                  </a:schemeClr>
                </a:solidFill>
                <a:latin typeface="+mj-lt"/>
                <a:ea typeface="+mn-ea"/>
                <a:cs typeface="+mn-cs"/>
              </a:defRPr>
            </a:lvl3pPr>
            <a:lvl4pPr marL="1371600" indent="0">
              <a:buNone/>
              <a:defRPr lang="en-US" sz="1200" kern="1200" dirty="0" smtClean="0">
                <a:solidFill>
                  <a:schemeClr val="tx1">
                    <a:lumMod val="75000"/>
                    <a:lumOff val="25000"/>
                  </a:schemeClr>
                </a:solidFill>
                <a:latin typeface="+mj-lt"/>
                <a:ea typeface="+mn-ea"/>
                <a:cs typeface="+mn-cs"/>
              </a:defRPr>
            </a:lvl4pPr>
            <a:lvl5pPr marL="1828800" indent="0">
              <a:buNone/>
              <a:defRPr lang="en-CA" sz="1200" kern="1200" dirty="0">
                <a:solidFill>
                  <a:schemeClr val="tx1">
                    <a:lumMod val="75000"/>
                    <a:lumOff val="25000"/>
                  </a:schemeClr>
                </a:solidFill>
                <a:latin typeface="+mj-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Text Placeholder 8">
            <a:extLst>
              <a:ext uri="{FF2B5EF4-FFF2-40B4-BE49-F238E27FC236}">
                <a16:creationId xmlns:a16="http://schemas.microsoft.com/office/drawing/2014/main" id="{A70AF512-3BC1-0968-C0DA-2CF45D9A5068}"/>
              </a:ext>
            </a:extLst>
          </p:cNvPr>
          <p:cNvSpPr>
            <a:spLocks noGrp="1"/>
          </p:cNvSpPr>
          <p:nvPr>
            <p:ph type="body" sz="quarter" idx="14" hasCustomPrompt="1"/>
          </p:nvPr>
        </p:nvSpPr>
        <p:spPr>
          <a:xfrm>
            <a:off x="7745413" y="2628950"/>
            <a:ext cx="2251075" cy="676275"/>
          </a:xfrm>
        </p:spPr>
        <p:txBody>
          <a:bodyPr anchor="ctr">
            <a:noAutofit/>
          </a:bodyPr>
          <a:lstStyle>
            <a:lvl1pPr marL="0" indent="0">
              <a:buNone/>
              <a:defRPr lang="en-US" sz="1400" kern="1200" spc="300" dirty="0" smtClean="0">
                <a:solidFill>
                  <a:schemeClr val="tx1">
                    <a:lumMod val="75000"/>
                    <a:lumOff val="25000"/>
                  </a:schemeClr>
                </a:solidFill>
                <a:latin typeface="+mj-lt"/>
                <a:ea typeface="+mn-ea"/>
                <a:cs typeface="+mn-cs"/>
              </a:defRPr>
            </a:lvl1pPr>
            <a:lvl2pPr>
              <a:defRPr lang="en-US" sz="1400" kern="1200" spc="300" dirty="0" smtClean="0">
                <a:solidFill>
                  <a:schemeClr val="tx1">
                    <a:lumMod val="75000"/>
                    <a:lumOff val="25000"/>
                  </a:schemeClr>
                </a:solidFill>
                <a:latin typeface="+mj-lt"/>
                <a:ea typeface="+mn-ea"/>
                <a:cs typeface="+mn-cs"/>
              </a:defRPr>
            </a:lvl2pPr>
            <a:lvl3pPr>
              <a:defRPr lang="en-US" sz="1400" kern="1200" spc="300" dirty="0" smtClean="0">
                <a:solidFill>
                  <a:schemeClr val="tx1">
                    <a:lumMod val="75000"/>
                    <a:lumOff val="25000"/>
                  </a:schemeClr>
                </a:solidFill>
                <a:latin typeface="+mj-lt"/>
                <a:ea typeface="+mn-ea"/>
                <a:cs typeface="+mn-cs"/>
              </a:defRPr>
            </a:lvl3pPr>
            <a:lvl4pPr>
              <a:defRPr lang="en-US" sz="1400" kern="1200" spc="300" dirty="0" smtClean="0">
                <a:solidFill>
                  <a:schemeClr val="tx1">
                    <a:lumMod val="75000"/>
                    <a:lumOff val="25000"/>
                  </a:schemeClr>
                </a:solidFill>
                <a:latin typeface="+mj-lt"/>
                <a:ea typeface="+mn-ea"/>
                <a:cs typeface="+mn-cs"/>
              </a:defRPr>
            </a:lvl4pPr>
            <a:lvl5pPr>
              <a:defRPr lang="en-CA" sz="1400" kern="1200" spc="300" dirty="0">
                <a:solidFill>
                  <a:schemeClr val="tx1">
                    <a:lumMod val="75000"/>
                    <a:lumOff val="25000"/>
                  </a:schemeClr>
                </a:solidFill>
                <a:latin typeface="+mj-lt"/>
                <a:ea typeface="+mn-ea"/>
                <a:cs typeface="+mn-cs"/>
              </a:defRPr>
            </a:lvl5pPr>
          </a:lstStyle>
          <a:p>
            <a:pPr lvl="0"/>
            <a:r>
              <a:rPr lang="en-CA" dirty="0"/>
              <a:t>Heading</a:t>
            </a:r>
          </a:p>
        </p:txBody>
      </p:sp>
    </p:spTree>
    <p:extLst>
      <p:ext uri="{BB962C8B-B14F-4D97-AF65-F5344CB8AC3E}">
        <p14:creationId xmlns:p14="http://schemas.microsoft.com/office/powerpoint/2010/main" val="20489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ext">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27C2B6EF-7989-F471-70EB-DC2EEEFDDCC9}"/>
              </a:ext>
            </a:extLst>
          </p:cNvPr>
          <p:cNvGrpSpPr/>
          <p:nvPr userDrawn="1"/>
        </p:nvGrpSpPr>
        <p:grpSpPr>
          <a:xfrm>
            <a:off x="5045858" y="5301208"/>
            <a:ext cx="1060337" cy="1224146"/>
            <a:chOff x="4937724" y="2505275"/>
            <a:chExt cx="2624527" cy="3029984"/>
          </a:xfrm>
        </p:grpSpPr>
        <p:sp>
          <p:nvSpPr>
            <p:cNvPr id="30" name="Freeform 89">
              <a:extLst>
                <a:ext uri="{FF2B5EF4-FFF2-40B4-BE49-F238E27FC236}">
                  <a16:creationId xmlns:a16="http://schemas.microsoft.com/office/drawing/2014/main" id="{0D0AD456-D081-C021-C3DB-53A1DD804B1A}"/>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1" name="Freeform 91">
              <a:extLst>
                <a:ext uri="{FF2B5EF4-FFF2-40B4-BE49-F238E27FC236}">
                  <a16:creationId xmlns:a16="http://schemas.microsoft.com/office/drawing/2014/main" id="{0B5A2F08-C855-744D-5606-1D9F538A81CB}"/>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2" name="Freeform 93">
              <a:extLst>
                <a:ext uri="{FF2B5EF4-FFF2-40B4-BE49-F238E27FC236}">
                  <a16:creationId xmlns:a16="http://schemas.microsoft.com/office/drawing/2014/main" id="{17273B96-C301-D073-BEE4-859E366805E6}"/>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33" name="Group 32">
            <a:extLst>
              <a:ext uri="{FF2B5EF4-FFF2-40B4-BE49-F238E27FC236}">
                <a16:creationId xmlns:a16="http://schemas.microsoft.com/office/drawing/2014/main" id="{C9A8F800-8B54-8733-DBED-67BE794D421B}"/>
              </a:ext>
            </a:extLst>
          </p:cNvPr>
          <p:cNvGrpSpPr/>
          <p:nvPr userDrawn="1"/>
        </p:nvGrpSpPr>
        <p:grpSpPr>
          <a:xfrm>
            <a:off x="6106195" y="1890425"/>
            <a:ext cx="531334" cy="613419"/>
            <a:chOff x="4937724" y="2505275"/>
            <a:chExt cx="2624527" cy="3029984"/>
          </a:xfrm>
        </p:grpSpPr>
        <p:sp>
          <p:nvSpPr>
            <p:cNvPr id="34" name="Freeform 89">
              <a:extLst>
                <a:ext uri="{FF2B5EF4-FFF2-40B4-BE49-F238E27FC236}">
                  <a16:creationId xmlns:a16="http://schemas.microsoft.com/office/drawing/2014/main" id="{3C94F089-7BB9-00B8-11A9-E8F13DC02C8C}"/>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5" name="Freeform 91">
              <a:extLst>
                <a:ext uri="{FF2B5EF4-FFF2-40B4-BE49-F238E27FC236}">
                  <a16:creationId xmlns:a16="http://schemas.microsoft.com/office/drawing/2014/main" id="{7DF51F3E-EE89-904D-21AA-1CB0A01E0B52}"/>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6" name="Freeform 93">
              <a:extLst>
                <a:ext uri="{FF2B5EF4-FFF2-40B4-BE49-F238E27FC236}">
                  <a16:creationId xmlns:a16="http://schemas.microsoft.com/office/drawing/2014/main" id="{21FBCAA3-CFEB-D12F-FB80-DC33B671E7CA}"/>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sp>
        <p:nvSpPr>
          <p:cNvPr id="37" name="PpHolder8">
            <a:extLst>
              <a:ext uri="{FF2B5EF4-FFF2-40B4-BE49-F238E27FC236}">
                <a16:creationId xmlns:a16="http://schemas.microsoft.com/office/drawing/2014/main" id="{C0F4D944-3DD8-5612-8690-EC486494791B}"/>
              </a:ext>
            </a:extLst>
          </p:cNvPr>
          <p:cNvSpPr>
            <a:spLocks noGrp="1"/>
          </p:cNvSpPr>
          <p:nvPr>
            <p:ph type="pic" sz="quarter" idx="11"/>
          </p:nvPr>
        </p:nvSpPr>
        <p:spPr>
          <a:xfrm>
            <a:off x="4749666" y="2420887"/>
            <a:ext cx="2694256" cy="3111756"/>
          </a:xfrm>
        </p:spPr>
      </p:sp>
      <p:grpSp>
        <p:nvGrpSpPr>
          <p:cNvPr id="38" name="Group 37">
            <a:extLst>
              <a:ext uri="{FF2B5EF4-FFF2-40B4-BE49-F238E27FC236}">
                <a16:creationId xmlns:a16="http://schemas.microsoft.com/office/drawing/2014/main" id="{41D3A2BB-C4A0-1C7C-C046-EB18FB8A0DB0}"/>
              </a:ext>
            </a:extLst>
          </p:cNvPr>
          <p:cNvGrpSpPr/>
          <p:nvPr userDrawn="1"/>
        </p:nvGrpSpPr>
        <p:grpSpPr>
          <a:xfrm>
            <a:off x="4755272" y="2420892"/>
            <a:ext cx="2695354" cy="3111751"/>
            <a:chOff x="8613543" y="654768"/>
            <a:chExt cx="3616477" cy="4175176"/>
          </a:xfrm>
        </p:grpSpPr>
        <p:sp>
          <p:nvSpPr>
            <p:cNvPr id="39" name="Freeform 93">
              <a:extLst>
                <a:ext uri="{FF2B5EF4-FFF2-40B4-BE49-F238E27FC236}">
                  <a16:creationId xmlns:a16="http://schemas.microsoft.com/office/drawing/2014/main" id="{BA7048FC-DA3C-5A41-6B18-5C7320DC9381}"/>
                </a:ext>
              </a:extLst>
            </p:cNvPr>
            <p:cNvSpPr>
              <a:spLocks/>
            </p:cNvSpPr>
            <p:nvPr/>
          </p:nvSpPr>
          <p:spPr bwMode="auto">
            <a:xfrm flipH="1">
              <a:off x="8613543" y="1699150"/>
              <a:ext cx="1808238" cy="3130794"/>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0" name="Freeform 89">
              <a:extLst>
                <a:ext uri="{FF2B5EF4-FFF2-40B4-BE49-F238E27FC236}">
                  <a16:creationId xmlns:a16="http://schemas.microsoft.com/office/drawing/2014/main" id="{55506EDA-A6F2-287F-D1DB-6D4E54797746}"/>
                </a:ext>
              </a:extLst>
            </p:cNvPr>
            <p:cNvSpPr>
              <a:spLocks/>
            </p:cNvSpPr>
            <p:nvPr/>
          </p:nvSpPr>
          <p:spPr bwMode="auto">
            <a:xfrm flipH="1">
              <a:off x="8613543" y="654768"/>
              <a:ext cx="3616477" cy="2092174"/>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1" name="Freeform 91">
              <a:extLst>
                <a:ext uri="{FF2B5EF4-FFF2-40B4-BE49-F238E27FC236}">
                  <a16:creationId xmlns:a16="http://schemas.microsoft.com/office/drawing/2014/main" id="{8352D2DF-2536-7C55-7AF4-EF9F00F846EB}"/>
                </a:ext>
              </a:extLst>
            </p:cNvPr>
            <p:cNvSpPr>
              <a:spLocks/>
            </p:cNvSpPr>
            <p:nvPr/>
          </p:nvSpPr>
          <p:spPr bwMode="auto">
            <a:xfrm flipH="1">
              <a:off x="10421782" y="1699150"/>
              <a:ext cx="1808238" cy="3130794"/>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sp>
        <p:nvSpPr>
          <p:cNvPr id="24" name="Text Placeholder 23">
            <a:extLst>
              <a:ext uri="{FF2B5EF4-FFF2-40B4-BE49-F238E27FC236}">
                <a16:creationId xmlns:a16="http://schemas.microsoft.com/office/drawing/2014/main" id="{426BE501-0EDE-E667-0E47-6E7A4ACBBBDD}"/>
              </a:ext>
            </a:extLst>
          </p:cNvPr>
          <p:cNvSpPr>
            <a:spLocks noGrp="1"/>
          </p:cNvSpPr>
          <p:nvPr>
            <p:ph type="body" sz="quarter" idx="12" hasCustomPrompt="1"/>
          </p:nvPr>
        </p:nvSpPr>
        <p:spPr>
          <a:xfrm>
            <a:off x="3190875" y="422275"/>
            <a:ext cx="6137275"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7" name="Text Placeholder 26">
            <a:extLst>
              <a:ext uri="{FF2B5EF4-FFF2-40B4-BE49-F238E27FC236}">
                <a16:creationId xmlns:a16="http://schemas.microsoft.com/office/drawing/2014/main" id="{0472A38F-C531-9E93-8662-47B4E8E5EEDB}"/>
              </a:ext>
            </a:extLst>
          </p:cNvPr>
          <p:cNvSpPr>
            <a:spLocks noGrp="1"/>
          </p:cNvSpPr>
          <p:nvPr>
            <p:ph type="body" sz="quarter" idx="13" hasCustomPrompt="1"/>
          </p:nvPr>
        </p:nvSpPr>
        <p:spPr>
          <a:xfrm>
            <a:off x="1169990" y="2384350"/>
            <a:ext cx="3111500" cy="484187"/>
          </a:xfrm>
        </p:spPr>
        <p:txBody>
          <a:bodyPr anchor="ctr">
            <a:noAutofit/>
          </a:bodyPr>
          <a:lstStyle>
            <a:lvl1pPr marL="0" indent="0" algn="r">
              <a:buNone/>
              <a:defRPr lang="en-CA" sz="1200" kern="1200" spc="300" dirty="0">
                <a:solidFill>
                  <a:schemeClr val="tx1">
                    <a:lumMod val="75000"/>
                    <a:lumOff val="25000"/>
                  </a:schemeClr>
                </a:solidFill>
                <a:latin typeface="+mj-lt"/>
                <a:ea typeface="+mn-ea"/>
                <a:cs typeface="+mn-cs"/>
              </a:defRPr>
            </a:lvl1pPr>
            <a:lvl2pPr marL="457200" indent="0">
              <a:buNone/>
              <a:defRPr sz="1400" b="1">
                <a:solidFill>
                  <a:schemeClr val="tx1">
                    <a:lumMod val="65000"/>
                    <a:lumOff val="35000"/>
                  </a:schemeClr>
                </a:solidFill>
              </a:defRPr>
            </a:lvl2pPr>
            <a:lvl3pPr marL="914400" indent="0">
              <a:buNone/>
              <a:defRPr sz="1400" b="1">
                <a:solidFill>
                  <a:schemeClr val="tx1">
                    <a:lumMod val="65000"/>
                    <a:lumOff val="35000"/>
                  </a:schemeClr>
                </a:solidFill>
              </a:defRPr>
            </a:lvl3pPr>
            <a:lvl4pPr marL="1371600" indent="0">
              <a:buNone/>
              <a:defRPr sz="1400" b="1">
                <a:solidFill>
                  <a:schemeClr val="tx1">
                    <a:lumMod val="65000"/>
                    <a:lumOff val="35000"/>
                  </a:schemeClr>
                </a:solidFill>
              </a:defRPr>
            </a:lvl4pPr>
            <a:lvl5pPr marL="1828800" indent="0">
              <a:buNone/>
              <a:defRPr sz="1400" b="1">
                <a:solidFill>
                  <a:schemeClr val="tx1">
                    <a:lumMod val="65000"/>
                    <a:lumOff val="35000"/>
                  </a:schemeClr>
                </a:solidFill>
              </a:defRPr>
            </a:lvl5pPr>
          </a:lstStyle>
          <a:p>
            <a:pPr lvl="0"/>
            <a:r>
              <a:rPr lang="en-US" dirty="0"/>
              <a:t>HEADING</a:t>
            </a:r>
            <a:endParaRPr lang="en-CA" dirty="0"/>
          </a:p>
        </p:txBody>
      </p:sp>
      <p:sp>
        <p:nvSpPr>
          <p:cNvPr id="28" name="Content Placeholder 5">
            <a:extLst>
              <a:ext uri="{FF2B5EF4-FFF2-40B4-BE49-F238E27FC236}">
                <a16:creationId xmlns:a16="http://schemas.microsoft.com/office/drawing/2014/main" id="{F06B7393-94D0-B0E3-AAE9-FFAA662E7BA8}"/>
              </a:ext>
            </a:extLst>
          </p:cNvPr>
          <p:cNvSpPr>
            <a:spLocks noGrp="1"/>
          </p:cNvSpPr>
          <p:nvPr>
            <p:ph sz="quarter" idx="14"/>
          </p:nvPr>
        </p:nvSpPr>
        <p:spPr>
          <a:xfrm>
            <a:off x="546103" y="2987138"/>
            <a:ext cx="3735387" cy="2632174"/>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5" name="Text Placeholder 26">
            <a:extLst>
              <a:ext uri="{FF2B5EF4-FFF2-40B4-BE49-F238E27FC236}">
                <a16:creationId xmlns:a16="http://schemas.microsoft.com/office/drawing/2014/main" id="{5626D131-EB63-E644-5615-72870DF8590F}"/>
              </a:ext>
            </a:extLst>
          </p:cNvPr>
          <p:cNvSpPr>
            <a:spLocks noGrp="1"/>
          </p:cNvSpPr>
          <p:nvPr>
            <p:ph type="body" sz="quarter" idx="15" hasCustomPrompt="1"/>
          </p:nvPr>
        </p:nvSpPr>
        <p:spPr>
          <a:xfrm>
            <a:off x="7912098" y="2428310"/>
            <a:ext cx="3111500" cy="484187"/>
          </a:xfrm>
        </p:spPr>
        <p:txBody>
          <a:bodyPr anchor="ctr">
            <a:noAutofit/>
          </a:bodyPr>
          <a:lstStyle>
            <a:lvl1pPr marL="0" indent="0" algn="l">
              <a:buNone/>
              <a:defRPr lang="en-CA" sz="1200" kern="1200" spc="300" dirty="0">
                <a:solidFill>
                  <a:schemeClr val="tx1">
                    <a:lumMod val="75000"/>
                    <a:lumOff val="25000"/>
                  </a:schemeClr>
                </a:solidFill>
                <a:latin typeface="+mj-lt"/>
                <a:ea typeface="+mn-ea"/>
                <a:cs typeface="+mn-cs"/>
              </a:defRPr>
            </a:lvl1pPr>
            <a:lvl2pPr marL="457200" indent="0">
              <a:buNone/>
              <a:defRPr sz="1400" b="1">
                <a:solidFill>
                  <a:schemeClr val="tx1">
                    <a:lumMod val="65000"/>
                    <a:lumOff val="35000"/>
                  </a:schemeClr>
                </a:solidFill>
              </a:defRPr>
            </a:lvl2pPr>
            <a:lvl3pPr marL="914400" indent="0">
              <a:buNone/>
              <a:defRPr sz="1400" b="1">
                <a:solidFill>
                  <a:schemeClr val="tx1">
                    <a:lumMod val="65000"/>
                    <a:lumOff val="35000"/>
                  </a:schemeClr>
                </a:solidFill>
              </a:defRPr>
            </a:lvl3pPr>
            <a:lvl4pPr marL="1371600" indent="0">
              <a:buNone/>
              <a:defRPr sz="1400" b="1">
                <a:solidFill>
                  <a:schemeClr val="tx1">
                    <a:lumMod val="65000"/>
                    <a:lumOff val="35000"/>
                  </a:schemeClr>
                </a:solidFill>
              </a:defRPr>
            </a:lvl4pPr>
            <a:lvl5pPr marL="1828800" indent="0">
              <a:buNone/>
              <a:defRPr sz="1400" b="1">
                <a:solidFill>
                  <a:schemeClr val="tx1">
                    <a:lumMod val="65000"/>
                    <a:lumOff val="35000"/>
                  </a:schemeClr>
                </a:solidFill>
              </a:defRPr>
            </a:lvl5pPr>
          </a:lstStyle>
          <a:p>
            <a:pPr lvl="0"/>
            <a:r>
              <a:rPr lang="en-US" dirty="0"/>
              <a:t>HEADING</a:t>
            </a:r>
            <a:endParaRPr lang="en-CA" dirty="0"/>
          </a:p>
        </p:txBody>
      </p:sp>
      <p:sp>
        <p:nvSpPr>
          <p:cNvPr id="46" name="Content Placeholder 5">
            <a:extLst>
              <a:ext uri="{FF2B5EF4-FFF2-40B4-BE49-F238E27FC236}">
                <a16:creationId xmlns:a16="http://schemas.microsoft.com/office/drawing/2014/main" id="{9CA10FA7-32B3-92C4-BA3C-A7EEAFB27705}"/>
              </a:ext>
            </a:extLst>
          </p:cNvPr>
          <p:cNvSpPr>
            <a:spLocks noGrp="1"/>
          </p:cNvSpPr>
          <p:nvPr>
            <p:ph sz="quarter" idx="16"/>
          </p:nvPr>
        </p:nvSpPr>
        <p:spPr>
          <a:xfrm>
            <a:off x="7912098" y="2990752"/>
            <a:ext cx="3735387" cy="2632174"/>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970915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5A66F85A-3F11-57B9-1DFF-1CDA23424105}"/>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grpSp>
        <p:nvGrpSpPr>
          <p:cNvPr id="3" name="Group 2">
            <a:extLst>
              <a:ext uri="{FF2B5EF4-FFF2-40B4-BE49-F238E27FC236}">
                <a16:creationId xmlns:a16="http://schemas.microsoft.com/office/drawing/2014/main" id="{1ED0302F-1A69-9422-378D-19880C8B203A}"/>
              </a:ext>
            </a:extLst>
          </p:cNvPr>
          <p:cNvGrpSpPr/>
          <p:nvPr userDrawn="1"/>
        </p:nvGrpSpPr>
        <p:grpSpPr>
          <a:xfrm>
            <a:off x="912218" y="1096002"/>
            <a:ext cx="558684" cy="4845052"/>
            <a:chOff x="1344266" y="1268760"/>
            <a:chExt cx="558684" cy="4536505"/>
          </a:xfrm>
        </p:grpSpPr>
        <p:grpSp>
          <p:nvGrpSpPr>
            <p:cNvPr id="4" name="Group 3">
              <a:extLst>
                <a:ext uri="{FF2B5EF4-FFF2-40B4-BE49-F238E27FC236}">
                  <a16:creationId xmlns:a16="http://schemas.microsoft.com/office/drawing/2014/main" id="{253CB557-2BBB-D1A9-9AAC-8A42258705E9}"/>
                </a:ext>
              </a:extLst>
            </p:cNvPr>
            <p:cNvGrpSpPr/>
            <p:nvPr/>
          </p:nvGrpSpPr>
          <p:grpSpPr>
            <a:xfrm>
              <a:off x="1344266" y="1268760"/>
              <a:ext cx="558684" cy="648073"/>
              <a:chOff x="1344266" y="1268760"/>
              <a:chExt cx="558684" cy="648073"/>
            </a:xfrm>
          </p:grpSpPr>
          <p:sp>
            <p:nvSpPr>
              <p:cNvPr id="34" name="Hexagon 33">
                <a:extLst>
                  <a:ext uri="{FF2B5EF4-FFF2-40B4-BE49-F238E27FC236}">
                    <a16:creationId xmlns:a16="http://schemas.microsoft.com/office/drawing/2014/main" id="{33435D87-ABFC-18AF-1531-ABF7A66B6C4F}"/>
                  </a:ext>
                </a:extLst>
              </p:cNvPr>
              <p:cNvSpPr/>
              <p:nvPr/>
            </p:nvSpPr>
            <p:spPr>
              <a:xfrm rot="5400000">
                <a:off x="1299571" y="1313455"/>
                <a:ext cx="648073" cy="55868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5" name="TextBox 34">
                <a:extLst>
                  <a:ext uri="{FF2B5EF4-FFF2-40B4-BE49-F238E27FC236}">
                    <a16:creationId xmlns:a16="http://schemas.microsoft.com/office/drawing/2014/main" id="{5C80358A-3721-5120-8439-03A66494B2B2}"/>
                  </a:ext>
                </a:extLst>
              </p:cNvPr>
              <p:cNvSpPr txBox="1"/>
              <p:nvPr/>
            </p:nvSpPr>
            <p:spPr>
              <a:xfrm>
                <a:off x="1483184" y="1408131"/>
                <a:ext cx="280846" cy="369332"/>
              </a:xfrm>
              <a:prstGeom prst="rect">
                <a:avLst/>
              </a:prstGeom>
              <a:noFill/>
            </p:spPr>
            <p:txBody>
              <a:bodyPr wrap="none" rtlCol="0">
                <a:spAutoFit/>
              </a:bodyPr>
              <a:lstStyle/>
              <a:p>
                <a:pPr algn="ctr"/>
                <a:r>
                  <a:rPr lang="en-ID">
                    <a:solidFill>
                      <a:schemeClr val="bg1"/>
                    </a:solidFill>
                    <a:latin typeface="+mj-lt"/>
                  </a:rPr>
                  <a:t>1</a:t>
                </a:r>
              </a:p>
            </p:txBody>
          </p:sp>
        </p:grpSp>
        <p:grpSp>
          <p:nvGrpSpPr>
            <p:cNvPr id="6" name="Group 5">
              <a:extLst>
                <a:ext uri="{FF2B5EF4-FFF2-40B4-BE49-F238E27FC236}">
                  <a16:creationId xmlns:a16="http://schemas.microsoft.com/office/drawing/2014/main" id="{58E607F3-CECF-85D3-8346-6B77747AD4D3}"/>
                </a:ext>
              </a:extLst>
            </p:cNvPr>
            <p:cNvGrpSpPr/>
            <p:nvPr/>
          </p:nvGrpSpPr>
          <p:grpSpPr>
            <a:xfrm>
              <a:off x="1344266" y="2564904"/>
              <a:ext cx="558684" cy="648073"/>
              <a:chOff x="1344266" y="1268760"/>
              <a:chExt cx="558684" cy="648073"/>
            </a:xfrm>
          </p:grpSpPr>
          <p:sp>
            <p:nvSpPr>
              <p:cNvPr id="32" name="Hexagon 31">
                <a:extLst>
                  <a:ext uri="{FF2B5EF4-FFF2-40B4-BE49-F238E27FC236}">
                    <a16:creationId xmlns:a16="http://schemas.microsoft.com/office/drawing/2014/main" id="{B8C2F373-4704-9934-1F0C-91F2461EC2A4}"/>
                  </a:ext>
                </a:extLst>
              </p:cNvPr>
              <p:cNvSpPr/>
              <p:nvPr/>
            </p:nvSpPr>
            <p:spPr>
              <a:xfrm rot="5400000">
                <a:off x="1299571" y="1313455"/>
                <a:ext cx="648073" cy="55868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3" name="TextBox 32">
                <a:extLst>
                  <a:ext uri="{FF2B5EF4-FFF2-40B4-BE49-F238E27FC236}">
                    <a16:creationId xmlns:a16="http://schemas.microsoft.com/office/drawing/2014/main" id="{55507295-77E0-35CD-1469-C46C28CE7936}"/>
                  </a:ext>
                </a:extLst>
              </p:cNvPr>
              <p:cNvSpPr txBox="1"/>
              <p:nvPr/>
            </p:nvSpPr>
            <p:spPr>
              <a:xfrm>
                <a:off x="1460742" y="1408131"/>
                <a:ext cx="325731" cy="369332"/>
              </a:xfrm>
              <a:prstGeom prst="rect">
                <a:avLst/>
              </a:prstGeom>
              <a:noFill/>
            </p:spPr>
            <p:txBody>
              <a:bodyPr wrap="none" rtlCol="0">
                <a:spAutoFit/>
              </a:bodyPr>
              <a:lstStyle/>
              <a:p>
                <a:pPr algn="ctr"/>
                <a:r>
                  <a:rPr lang="en-ID">
                    <a:solidFill>
                      <a:schemeClr val="bg1"/>
                    </a:solidFill>
                    <a:latin typeface="+mj-lt"/>
                  </a:rPr>
                  <a:t>2</a:t>
                </a:r>
              </a:p>
            </p:txBody>
          </p:sp>
        </p:grpSp>
        <p:grpSp>
          <p:nvGrpSpPr>
            <p:cNvPr id="7" name="Group 6">
              <a:extLst>
                <a:ext uri="{FF2B5EF4-FFF2-40B4-BE49-F238E27FC236}">
                  <a16:creationId xmlns:a16="http://schemas.microsoft.com/office/drawing/2014/main" id="{2C5344A8-22F2-6BDE-7F9F-9D4C14868E79}"/>
                </a:ext>
              </a:extLst>
            </p:cNvPr>
            <p:cNvGrpSpPr/>
            <p:nvPr/>
          </p:nvGrpSpPr>
          <p:grpSpPr>
            <a:xfrm>
              <a:off x="1344266" y="3854229"/>
              <a:ext cx="558684" cy="648073"/>
              <a:chOff x="1344266" y="1268760"/>
              <a:chExt cx="558684" cy="648073"/>
            </a:xfrm>
          </p:grpSpPr>
          <p:sp>
            <p:nvSpPr>
              <p:cNvPr id="30" name="Hexagon 29">
                <a:extLst>
                  <a:ext uri="{FF2B5EF4-FFF2-40B4-BE49-F238E27FC236}">
                    <a16:creationId xmlns:a16="http://schemas.microsoft.com/office/drawing/2014/main" id="{FD242DF4-88FD-A364-09F8-6ED2EE44545A}"/>
                  </a:ext>
                </a:extLst>
              </p:cNvPr>
              <p:cNvSpPr/>
              <p:nvPr/>
            </p:nvSpPr>
            <p:spPr>
              <a:xfrm rot="5400000">
                <a:off x="1299571" y="1313455"/>
                <a:ext cx="648073" cy="55868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TextBox 30">
                <a:extLst>
                  <a:ext uri="{FF2B5EF4-FFF2-40B4-BE49-F238E27FC236}">
                    <a16:creationId xmlns:a16="http://schemas.microsoft.com/office/drawing/2014/main" id="{A813C6C0-B2ED-FFB6-B523-8692A6DDB52D}"/>
                  </a:ext>
                </a:extLst>
              </p:cNvPr>
              <p:cNvSpPr txBox="1"/>
              <p:nvPr/>
            </p:nvSpPr>
            <p:spPr>
              <a:xfrm>
                <a:off x="1460742" y="1408131"/>
                <a:ext cx="325731" cy="369332"/>
              </a:xfrm>
              <a:prstGeom prst="rect">
                <a:avLst/>
              </a:prstGeom>
              <a:noFill/>
            </p:spPr>
            <p:txBody>
              <a:bodyPr wrap="none" rtlCol="0">
                <a:spAutoFit/>
              </a:bodyPr>
              <a:lstStyle/>
              <a:p>
                <a:pPr algn="ctr"/>
                <a:r>
                  <a:rPr lang="en-ID">
                    <a:solidFill>
                      <a:schemeClr val="bg1"/>
                    </a:solidFill>
                    <a:latin typeface="+mj-lt"/>
                  </a:rPr>
                  <a:t>3</a:t>
                </a:r>
              </a:p>
            </p:txBody>
          </p:sp>
        </p:grpSp>
        <p:grpSp>
          <p:nvGrpSpPr>
            <p:cNvPr id="8" name="Group 7">
              <a:extLst>
                <a:ext uri="{FF2B5EF4-FFF2-40B4-BE49-F238E27FC236}">
                  <a16:creationId xmlns:a16="http://schemas.microsoft.com/office/drawing/2014/main" id="{ACA8A66C-6600-6D6C-F421-CEE19B644F7B}"/>
                </a:ext>
              </a:extLst>
            </p:cNvPr>
            <p:cNvGrpSpPr/>
            <p:nvPr/>
          </p:nvGrpSpPr>
          <p:grpSpPr>
            <a:xfrm>
              <a:off x="1344266" y="5157192"/>
              <a:ext cx="558684" cy="648073"/>
              <a:chOff x="1344266" y="1268760"/>
              <a:chExt cx="558684" cy="648073"/>
            </a:xfrm>
          </p:grpSpPr>
          <p:sp>
            <p:nvSpPr>
              <p:cNvPr id="28" name="Hexagon 27">
                <a:extLst>
                  <a:ext uri="{FF2B5EF4-FFF2-40B4-BE49-F238E27FC236}">
                    <a16:creationId xmlns:a16="http://schemas.microsoft.com/office/drawing/2014/main" id="{3A4541E8-5E2A-26CB-41F2-555182A3451E}"/>
                  </a:ext>
                </a:extLst>
              </p:cNvPr>
              <p:cNvSpPr/>
              <p:nvPr/>
            </p:nvSpPr>
            <p:spPr>
              <a:xfrm rot="5400000">
                <a:off x="1299571" y="1313455"/>
                <a:ext cx="648073" cy="55868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TextBox 28">
                <a:extLst>
                  <a:ext uri="{FF2B5EF4-FFF2-40B4-BE49-F238E27FC236}">
                    <a16:creationId xmlns:a16="http://schemas.microsoft.com/office/drawing/2014/main" id="{B23406F9-80AC-9878-D340-08B439657402}"/>
                  </a:ext>
                </a:extLst>
              </p:cNvPr>
              <p:cNvSpPr txBox="1"/>
              <p:nvPr/>
            </p:nvSpPr>
            <p:spPr>
              <a:xfrm>
                <a:off x="1448719" y="1408131"/>
                <a:ext cx="349776" cy="369332"/>
              </a:xfrm>
              <a:prstGeom prst="rect">
                <a:avLst/>
              </a:prstGeom>
              <a:noFill/>
            </p:spPr>
            <p:txBody>
              <a:bodyPr wrap="none" rtlCol="0">
                <a:spAutoFit/>
              </a:bodyPr>
              <a:lstStyle/>
              <a:p>
                <a:pPr algn="ctr"/>
                <a:r>
                  <a:rPr lang="en-ID">
                    <a:solidFill>
                      <a:schemeClr val="bg1"/>
                    </a:solidFill>
                    <a:latin typeface="+mj-lt"/>
                  </a:rPr>
                  <a:t>4</a:t>
                </a:r>
              </a:p>
            </p:txBody>
          </p:sp>
        </p:grpSp>
        <p:cxnSp>
          <p:nvCxnSpPr>
            <p:cNvPr id="9" name="Straight Connector 8">
              <a:extLst>
                <a:ext uri="{FF2B5EF4-FFF2-40B4-BE49-F238E27FC236}">
                  <a16:creationId xmlns:a16="http://schemas.microsoft.com/office/drawing/2014/main" id="{20BD3267-CFBC-3E58-6275-385187017F32}"/>
                </a:ext>
              </a:extLst>
            </p:cNvPr>
            <p:cNvCxnSpPr/>
            <p:nvPr/>
          </p:nvCxnSpPr>
          <p:spPr>
            <a:xfrm>
              <a:off x="1623608" y="1988840"/>
              <a:ext cx="0" cy="504056"/>
            </a:xfrm>
            <a:prstGeom prst="line">
              <a:avLst/>
            </a:prstGeom>
            <a:ln w="19050">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F842FAC-43D0-7CE2-A1D5-18792DC9A09B}"/>
                </a:ext>
              </a:extLst>
            </p:cNvPr>
            <p:cNvCxnSpPr/>
            <p:nvPr/>
          </p:nvCxnSpPr>
          <p:spPr>
            <a:xfrm>
              <a:off x="1623608" y="3284984"/>
              <a:ext cx="0" cy="504056"/>
            </a:xfrm>
            <a:prstGeom prst="line">
              <a:avLst/>
            </a:prstGeom>
            <a:ln w="19050">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DC79C1-8598-92F7-8700-A5B2013D489C}"/>
                </a:ext>
              </a:extLst>
            </p:cNvPr>
            <p:cNvCxnSpPr/>
            <p:nvPr/>
          </p:nvCxnSpPr>
          <p:spPr>
            <a:xfrm>
              <a:off x="1623608" y="4581128"/>
              <a:ext cx="0" cy="504056"/>
            </a:xfrm>
            <a:prstGeom prst="line">
              <a:avLst/>
            </a:prstGeom>
            <a:ln w="19050">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cxnSp>
        <p:nvCxnSpPr>
          <p:cNvPr id="38" name="Straight Connector 37">
            <a:extLst>
              <a:ext uri="{FF2B5EF4-FFF2-40B4-BE49-F238E27FC236}">
                <a16:creationId xmlns:a16="http://schemas.microsoft.com/office/drawing/2014/main" id="{4B2C5673-451B-8B58-7F2B-387A7D3E1104}"/>
              </a:ext>
            </a:extLst>
          </p:cNvPr>
          <p:cNvCxnSpPr>
            <a:cxnSpLocks/>
          </p:cNvCxnSpPr>
          <p:nvPr userDrawn="1"/>
        </p:nvCxnSpPr>
        <p:spPr>
          <a:xfrm>
            <a:off x="10777314" y="3202200"/>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5" name="Text Placeholder 23">
            <a:extLst>
              <a:ext uri="{FF2B5EF4-FFF2-40B4-BE49-F238E27FC236}">
                <a16:creationId xmlns:a16="http://schemas.microsoft.com/office/drawing/2014/main" id="{2673FA48-F6DE-F9CB-A7C4-593B1A895844}"/>
              </a:ext>
            </a:extLst>
          </p:cNvPr>
          <p:cNvSpPr>
            <a:spLocks noGrp="1"/>
          </p:cNvSpPr>
          <p:nvPr>
            <p:ph type="body" sz="quarter" idx="12" hasCustomPrompt="1"/>
          </p:nvPr>
        </p:nvSpPr>
        <p:spPr>
          <a:xfrm>
            <a:off x="6816873" y="1959474"/>
            <a:ext cx="4779693"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18" name="Content Placeholder 5">
            <a:extLst>
              <a:ext uri="{FF2B5EF4-FFF2-40B4-BE49-F238E27FC236}">
                <a16:creationId xmlns:a16="http://schemas.microsoft.com/office/drawing/2014/main" id="{64DAF740-32B2-BBDA-3FE2-38B51F5A90F3}"/>
              </a:ext>
            </a:extLst>
          </p:cNvPr>
          <p:cNvSpPr>
            <a:spLocks noGrp="1"/>
          </p:cNvSpPr>
          <p:nvPr>
            <p:ph sz="quarter" idx="13"/>
          </p:nvPr>
        </p:nvSpPr>
        <p:spPr>
          <a:xfrm>
            <a:off x="6816873" y="3429000"/>
            <a:ext cx="4779692" cy="2632174"/>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4" name="Text Placeholder 23">
            <a:extLst>
              <a:ext uri="{FF2B5EF4-FFF2-40B4-BE49-F238E27FC236}">
                <a16:creationId xmlns:a16="http://schemas.microsoft.com/office/drawing/2014/main" id="{1BA5A1D2-9ECC-D105-8252-A18A2E730070}"/>
              </a:ext>
            </a:extLst>
          </p:cNvPr>
          <p:cNvSpPr>
            <a:spLocks noGrp="1"/>
          </p:cNvSpPr>
          <p:nvPr>
            <p:ph type="body" sz="quarter" idx="14" hasCustomPrompt="1"/>
          </p:nvPr>
        </p:nvSpPr>
        <p:spPr>
          <a:xfrm>
            <a:off x="1776314" y="1096002"/>
            <a:ext cx="1719262" cy="333375"/>
          </a:xfrm>
        </p:spPr>
        <p:txBody>
          <a:bodyPr>
            <a:noAutofit/>
          </a:bodyPr>
          <a:lstStyle>
            <a:lvl1pPr marL="0" indent="0">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9" name="Text Placeholder 38">
            <a:extLst>
              <a:ext uri="{FF2B5EF4-FFF2-40B4-BE49-F238E27FC236}">
                <a16:creationId xmlns:a16="http://schemas.microsoft.com/office/drawing/2014/main" id="{DF650797-DF30-C7AE-8A4B-0E0A7E7E59A2}"/>
              </a:ext>
            </a:extLst>
          </p:cNvPr>
          <p:cNvSpPr>
            <a:spLocks noGrp="1"/>
          </p:cNvSpPr>
          <p:nvPr>
            <p:ph type="body" sz="quarter" idx="15"/>
          </p:nvPr>
        </p:nvSpPr>
        <p:spPr>
          <a:xfrm>
            <a:off x="1776314" y="1501228"/>
            <a:ext cx="4162425" cy="487600"/>
          </a:xfrm>
        </p:spPr>
        <p:txBody>
          <a:bodyPr>
            <a:noAutofit/>
          </a:bodyPr>
          <a:lstStyle>
            <a:lvl1pPr marL="0" indent="0">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0" name="Text Placeholder 23">
            <a:extLst>
              <a:ext uri="{FF2B5EF4-FFF2-40B4-BE49-F238E27FC236}">
                <a16:creationId xmlns:a16="http://schemas.microsoft.com/office/drawing/2014/main" id="{B95B34D7-9368-0D7E-308C-44F365165630}"/>
              </a:ext>
            </a:extLst>
          </p:cNvPr>
          <p:cNvSpPr>
            <a:spLocks noGrp="1"/>
          </p:cNvSpPr>
          <p:nvPr>
            <p:ph type="body" sz="quarter" idx="16" hasCustomPrompt="1"/>
          </p:nvPr>
        </p:nvSpPr>
        <p:spPr>
          <a:xfrm>
            <a:off x="1776314" y="2480302"/>
            <a:ext cx="1719262" cy="333375"/>
          </a:xfrm>
        </p:spPr>
        <p:txBody>
          <a:bodyPr>
            <a:noAutofit/>
          </a:bodyPr>
          <a:lstStyle>
            <a:lvl1pPr marL="0" indent="0">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1" name="Text Placeholder 38">
            <a:extLst>
              <a:ext uri="{FF2B5EF4-FFF2-40B4-BE49-F238E27FC236}">
                <a16:creationId xmlns:a16="http://schemas.microsoft.com/office/drawing/2014/main" id="{985771C8-87D4-6A74-3883-9321303F7267}"/>
              </a:ext>
            </a:extLst>
          </p:cNvPr>
          <p:cNvSpPr>
            <a:spLocks noGrp="1"/>
          </p:cNvSpPr>
          <p:nvPr>
            <p:ph type="body" sz="quarter" idx="17"/>
          </p:nvPr>
        </p:nvSpPr>
        <p:spPr>
          <a:xfrm>
            <a:off x="1776314" y="2885528"/>
            <a:ext cx="4162425" cy="487600"/>
          </a:xfrm>
        </p:spPr>
        <p:txBody>
          <a:bodyPr>
            <a:noAutofit/>
          </a:bodyPr>
          <a:lstStyle>
            <a:lvl1pPr marL="0" indent="0">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2" name="Text Placeholder 23">
            <a:extLst>
              <a:ext uri="{FF2B5EF4-FFF2-40B4-BE49-F238E27FC236}">
                <a16:creationId xmlns:a16="http://schemas.microsoft.com/office/drawing/2014/main" id="{D03AE053-5CC5-0C38-A91F-A42E9A4EDF78}"/>
              </a:ext>
            </a:extLst>
          </p:cNvPr>
          <p:cNvSpPr>
            <a:spLocks noGrp="1"/>
          </p:cNvSpPr>
          <p:nvPr>
            <p:ph type="body" sz="quarter" idx="18" hasCustomPrompt="1"/>
          </p:nvPr>
        </p:nvSpPr>
        <p:spPr>
          <a:xfrm>
            <a:off x="1776314" y="3857320"/>
            <a:ext cx="1719262" cy="333375"/>
          </a:xfrm>
        </p:spPr>
        <p:txBody>
          <a:bodyPr>
            <a:noAutofit/>
          </a:bodyPr>
          <a:lstStyle>
            <a:lvl1pPr marL="0" indent="0">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3" name="Text Placeholder 38">
            <a:extLst>
              <a:ext uri="{FF2B5EF4-FFF2-40B4-BE49-F238E27FC236}">
                <a16:creationId xmlns:a16="http://schemas.microsoft.com/office/drawing/2014/main" id="{03C5EE14-9057-BEA6-585A-D85B760F063A}"/>
              </a:ext>
            </a:extLst>
          </p:cNvPr>
          <p:cNvSpPr>
            <a:spLocks noGrp="1"/>
          </p:cNvSpPr>
          <p:nvPr>
            <p:ph type="body" sz="quarter" idx="19"/>
          </p:nvPr>
        </p:nvSpPr>
        <p:spPr>
          <a:xfrm>
            <a:off x="1776314" y="4262546"/>
            <a:ext cx="4162425" cy="487600"/>
          </a:xfrm>
        </p:spPr>
        <p:txBody>
          <a:bodyPr>
            <a:noAutofit/>
          </a:bodyPr>
          <a:lstStyle>
            <a:lvl1pPr marL="0" indent="0">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7" name="Text Placeholder 23">
            <a:extLst>
              <a:ext uri="{FF2B5EF4-FFF2-40B4-BE49-F238E27FC236}">
                <a16:creationId xmlns:a16="http://schemas.microsoft.com/office/drawing/2014/main" id="{B2390DCD-2EEE-3DB3-DC32-55230A03441E}"/>
              </a:ext>
            </a:extLst>
          </p:cNvPr>
          <p:cNvSpPr>
            <a:spLocks noGrp="1"/>
          </p:cNvSpPr>
          <p:nvPr>
            <p:ph type="body" sz="quarter" idx="20" hasCustomPrompt="1"/>
          </p:nvPr>
        </p:nvSpPr>
        <p:spPr>
          <a:xfrm>
            <a:off x="1776314" y="5248903"/>
            <a:ext cx="1719262" cy="333375"/>
          </a:xfrm>
        </p:spPr>
        <p:txBody>
          <a:bodyPr>
            <a:noAutofit/>
          </a:bodyPr>
          <a:lstStyle>
            <a:lvl1pPr marL="0" indent="0">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8" name="Text Placeholder 38">
            <a:extLst>
              <a:ext uri="{FF2B5EF4-FFF2-40B4-BE49-F238E27FC236}">
                <a16:creationId xmlns:a16="http://schemas.microsoft.com/office/drawing/2014/main" id="{F36A8CBF-737F-C851-3AC3-5710164D6EBF}"/>
              </a:ext>
            </a:extLst>
          </p:cNvPr>
          <p:cNvSpPr>
            <a:spLocks noGrp="1"/>
          </p:cNvSpPr>
          <p:nvPr>
            <p:ph type="body" sz="quarter" idx="21"/>
          </p:nvPr>
        </p:nvSpPr>
        <p:spPr>
          <a:xfrm>
            <a:off x="1776314" y="5654129"/>
            <a:ext cx="4162425" cy="487600"/>
          </a:xfrm>
        </p:spPr>
        <p:txBody>
          <a:bodyPr>
            <a:noAutofit/>
          </a:bodyPr>
          <a:lstStyle>
            <a:lvl1pPr marL="0" indent="0">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822988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meline">
    <p:spTree>
      <p:nvGrpSpPr>
        <p:cNvPr id="1" name=""/>
        <p:cNvGrpSpPr/>
        <p:nvPr/>
      </p:nvGrpSpPr>
      <p:grpSpPr>
        <a:xfrm>
          <a:off x="0" y="0"/>
          <a:ext cx="0" cy="0"/>
          <a:chOff x="0" y="0"/>
          <a:chExt cx="0" cy="0"/>
        </a:xfrm>
      </p:grpSpPr>
      <p:sp>
        <p:nvSpPr>
          <p:cNvPr id="5" name="Hexagon 4">
            <a:extLst>
              <a:ext uri="{FF2B5EF4-FFF2-40B4-BE49-F238E27FC236}">
                <a16:creationId xmlns:a16="http://schemas.microsoft.com/office/drawing/2014/main" id="{F04806D9-DB79-AC02-E004-93E5831B6484}"/>
              </a:ext>
            </a:extLst>
          </p:cNvPr>
          <p:cNvSpPr/>
          <p:nvPr userDrawn="1"/>
        </p:nvSpPr>
        <p:spPr>
          <a:xfrm rot="5400000">
            <a:off x="4653753" y="1199633"/>
            <a:ext cx="1085883" cy="936106"/>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Hexagon 17">
            <a:extLst>
              <a:ext uri="{FF2B5EF4-FFF2-40B4-BE49-F238E27FC236}">
                <a16:creationId xmlns:a16="http://schemas.microsoft.com/office/drawing/2014/main" id="{5D9B991D-E990-0E3B-0B09-6D574FF30159}"/>
              </a:ext>
            </a:extLst>
          </p:cNvPr>
          <p:cNvSpPr/>
          <p:nvPr userDrawn="1"/>
        </p:nvSpPr>
        <p:spPr>
          <a:xfrm rot="5400000">
            <a:off x="4653753" y="2960948"/>
            <a:ext cx="1085883" cy="936106"/>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Hexagon 20">
            <a:extLst>
              <a:ext uri="{FF2B5EF4-FFF2-40B4-BE49-F238E27FC236}">
                <a16:creationId xmlns:a16="http://schemas.microsoft.com/office/drawing/2014/main" id="{6F06D6E0-57ED-D76D-A03E-DF81C741D773}"/>
              </a:ext>
            </a:extLst>
          </p:cNvPr>
          <p:cNvSpPr/>
          <p:nvPr userDrawn="1"/>
        </p:nvSpPr>
        <p:spPr>
          <a:xfrm rot="5400000">
            <a:off x="4653753" y="4719492"/>
            <a:ext cx="1085883" cy="936106"/>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39" name="Straight Connector 38">
            <a:extLst>
              <a:ext uri="{FF2B5EF4-FFF2-40B4-BE49-F238E27FC236}">
                <a16:creationId xmlns:a16="http://schemas.microsoft.com/office/drawing/2014/main" id="{2AF64A5D-51DB-3893-8C68-02F36B1B4C3D}"/>
              </a:ext>
            </a:extLst>
          </p:cNvPr>
          <p:cNvCxnSpPr>
            <a:cxnSpLocks/>
          </p:cNvCxnSpPr>
          <p:nvPr userDrawn="1"/>
        </p:nvCxnSpPr>
        <p:spPr>
          <a:xfrm>
            <a:off x="10777314" y="2872489"/>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8" name="Freeform: Shape 47">
            <a:extLst>
              <a:ext uri="{FF2B5EF4-FFF2-40B4-BE49-F238E27FC236}">
                <a16:creationId xmlns:a16="http://schemas.microsoft.com/office/drawing/2014/main" id="{642CA3A1-A03B-AD3E-497D-EDC5056FEC92}"/>
              </a:ext>
            </a:extLst>
          </p:cNvPr>
          <p:cNvSpPr/>
          <p:nvPr userDrawn="1"/>
        </p:nvSpPr>
        <p:spPr>
          <a:xfrm>
            <a:off x="5024031" y="3286365"/>
            <a:ext cx="345328" cy="285271"/>
          </a:xfrm>
          <a:custGeom>
            <a:avLst/>
            <a:gdLst>
              <a:gd name="connsiteX0" fmla="*/ 17091 w 393100"/>
              <a:gd name="connsiteY0" fmla="*/ 256370 h 324735"/>
              <a:gd name="connsiteX1" fmla="*/ 17091 w 393100"/>
              <a:gd name="connsiteY1" fmla="*/ 299098 h 324735"/>
              <a:gd name="connsiteX2" fmla="*/ 25637 w 393100"/>
              <a:gd name="connsiteY2" fmla="*/ 307643 h 324735"/>
              <a:gd name="connsiteX3" fmla="*/ 367463 w 393100"/>
              <a:gd name="connsiteY3" fmla="*/ 307643 h 324735"/>
              <a:gd name="connsiteX4" fmla="*/ 376009 w 393100"/>
              <a:gd name="connsiteY4" fmla="*/ 299098 h 324735"/>
              <a:gd name="connsiteX5" fmla="*/ 376009 w 393100"/>
              <a:gd name="connsiteY5" fmla="*/ 256370 h 324735"/>
              <a:gd name="connsiteX6" fmla="*/ 370881 w 393100"/>
              <a:gd name="connsiteY6" fmla="*/ 256370 h 324735"/>
              <a:gd name="connsiteX7" fmla="*/ 254661 w 393100"/>
              <a:gd name="connsiteY7" fmla="*/ 256370 h 324735"/>
              <a:gd name="connsiteX8" fmla="*/ 239279 w 393100"/>
              <a:gd name="connsiteY8" fmla="*/ 271752 h 324735"/>
              <a:gd name="connsiteX9" fmla="*/ 232442 w 393100"/>
              <a:gd name="connsiteY9" fmla="*/ 273461 h 324735"/>
              <a:gd name="connsiteX10" fmla="*/ 164077 w 393100"/>
              <a:gd name="connsiteY10" fmla="*/ 273461 h 324735"/>
              <a:gd name="connsiteX11" fmla="*/ 157241 w 393100"/>
              <a:gd name="connsiteY11" fmla="*/ 271752 h 324735"/>
              <a:gd name="connsiteX12" fmla="*/ 141857 w 393100"/>
              <a:gd name="connsiteY12" fmla="*/ 256370 h 324735"/>
              <a:gd name="connsiteX13" fmla="*/ 25637 w 393100"/>
              <a:gd name="connsiteY13" fmla="*/ 256370 h 324735"/>
              <a:gd name="connsiteX14" fmla="*/ 247824 w 393100"/>
              <a:gd name="connsiteY14" fmla="*/ 83747 h 324735"/>
              <a:gd name="connsiteX15" fmla="*/ 254661 w 393100"/>
              <a:gd name="connsiteY15" fmla="*/ 87165 h 324735"/>
              <a:gd name="connsiteX16" fmla="*/ 323026 w 393100"/>
              <a:gd name="connsiteY16" fmla="*/ 189714 h 324735"/>
              <a:gd name="connsiteX17" fmla="*/ 321317 w 393100"/>
              <a:gd name="connsiteY17" fmla="*/ 201678 h 324735"/>
              <a:gd name="connsiteX18" fmla="*/ 316189 w 393100"/>
              <a:gd name="connsiteY18" fmla="*/ 203387 h 324735"/>
              <a:gd name="connsiteX19" fmla="*/ 309353 w 393100"/>
              <a:gd name="connsiteY19" fmla="*/ 199968 h 324735"/>
              <a:gd name="connsiteX20" fmla="*/ 247824 w 393100"/>
              <a:gd name="connsiteY20" fmla="*/ 107675 h 324735"/>
              <a:gd name="connsiteX21" fmla="*/ 169205 w 393100"/>
              <a:gd name="connsiteY21" fmla="*/ 201678 h 324735"/>
              <a:gd name="connsiteX22" fmla="*/ 162367 w 393100"/>
              <a:gd name="connsiteY22" fmla="*/ 205096 h 324735"/>
              <a:gd name="connsiteX23" fmla="*/ 157240 w 393100"/>
              <a:gd name="connsiteY23" fmla="*/ 203387 h 324735"/>
              <a:gd name="connsiteX24" fmla="*/ 112802 w 393100"/>
              <a:gd name="connsiteY24" fmla="*/ 158949 h 324735"/>
              <a:gd name="connsiteX25" fmla="*/ 83747 w 393100"/>
              <a:gd name="connsiteY25" fmla="*/ 201678 h 324735"/>
              <a:gd name="connsiteX26" fmla="*/ 71783 w 393100"/>
              <a:gd name="connsiteY26" fmla="*/ 203387 h 324735"/>
              <a:gd name="connsiteX27" fmla="*/ 70074 w 393100"/>
              <a:gd name="connsiteY27" fmla="*/ 191423 h 324735"/>
              <a:gd name="connsiteX28" fmla="*/ 104257 w 393100"/>
              <a:gd name="connsiteY28" fmla="*/ 140149 h 324735"/>
              <a:gd name="connsiteX29" fmla="*/ 111093 w 393100"/>
              <a:gd name="connsiteY29" fmla="*/ 136731 h 324735"/>
              <a:gd name="connsiteX30" fmla="*/ 117930 w 393100"/>
              <a:gd name="connsiteY30" fmla="*/ 138440 h 324735"/>
              <a:gd name="connsiteX31" fmla="*/ 162367 w 393100"/>
              <a:gd name="connsiteY31" fmla="*/ 182877 h 324735"/>
              <a:gd name="connsiteX32" fmla="*/ 240988 w 393100"/>
              <a:gd name="connsiteY32" fmla="*/ 87165 h 324735"/>
              <a:gd name="connsiteX33" fmla="*/ 247824 w 393100"/>
              <a:gd name="connsiteY33" fmla="*/ 83747 h 324735"/>
              <a:gd name="connsiteX34" fmla="*/ 162367 w 393100"/>
              <a:gd name="connsiteY34" fmla="*/ 51274 h 324735"/>
              <a:gd name="connsiteX35" fmla="*/ 213640 w 393100"/>
              <a:gd name="connsiteY35" fmla="*/ 51274 h 324735"/>
              <a:gd name="connsiteX36" fmla="*/ 222186 w 393100"/>
              <a:gd name="connsiteY36" fmla="*/ 59820 h 324735"/>
              <a:gd name="connsiteX37" fmla="*/ 213640 w 393100"/>
              <a:gd name="connsiteY37" fmla="*/ 68365 h 324735"/>
              <a:gd name="connsiteX38" fmla="*/ 162367 w 393100"/>
              <a:gd name="connsiteY38" fmla="*/ 68365 h 324735"/>
              <a:gd name="connsiteX39" fmla="*/ 153821 w 393100"/>
              <a:gd name="connsiteY39" fmla="*/ 59820 h 324735"/>
              <a:gd name="connsiteX40" fmla="*/ 162367 w 393100"/>
              <a:gd name="connsiteY40" fmla="*/ 51274 h 324735"/>
              <a:gd name="connsiteX41" fmla="*/ 76911 w 393100"/>
              <a:gd name="connsiteY41" fmla="*/ 51274 h 324735"/>
              <a:gd name="connsiteX42" fmla="*/ 111094 w 393100"/>
              <a:gd name="connsiteY42" fmla="*/ 51274 h 324735"/>
              <a:gd name="connsiteX43" fmla="*/ 119640 w 393100"/>
              <a:gd name="connsiteY43" fmla="*/ 59820 h 324735"/>
              <a:gd name="connsiteX44" fmla="*/ 111094 w 393100"/>
              <a:gd name="connsiteY44" fmla="*/ 68365 h 324735"/>
              <a:gd name="connsiteX45" fmla="*/ 76911 w 393100"/>
              <a:gd name="connsiteY45" fmla="*/ 68365 h 324735"/>
              <a:gd name="connsiteX46" fmla="*/ 68365 w 393100"/>
              <a:gd name="connsiteY46" fmla="*/ 59820 h 324735"/>
              <a:gd name="connsiteX47" fmla="*/ 76911 w 393100"/>
              <a:gd name="connsiteY47" fmla="*/ 51274 h 324735"/>
              <a:gd name="connsiteX48" fmla="*/ 42728 w 393100"/>
              <a:gd name="connsiteY48" fmla="*/ 17091 h 324735"/>
              <a:gd name="connsiteX49" fmla="*/ 34183 w 393100"/>
              <a:gd name="connsiteY49" fmla="*/ 25637 h 324735"/>
              <a:gd name="connsiteX50" fmla="*/ 34183 w 393100"/>
              <a:gd name="connsiteY50" fmla="*/ 239278 h 324735"/>
              <a:gd name="connsiteX51" fmla="*/ 143567 w 393100"/>
              <a:gd name="connsiteY51" fmla="*/ 239278 h 324735"/>
              <a:gd name="connsiteX52" fmla="*/ 150403 w 393100"/>
              <a:gd name="connsiteY52" fmla="*/ 240987 h 324735"/>
              <a:gd name="connsiteX53" fmla="*/ 165786 w 393100"/>
              <a:gd name="connsiteY53" fmla="*/ 256370 h 324735"/>
              <a:gd name="connsiteX54" fmla="*/ 227315 w 393100"/>
              <a:gd name="connsiteY54" fmla="*/ 256370 h 324735"/>
              <a:gd name="connsiteX55" fmla="*/ 240988 w 393100"/>
              <a:gd name="connsiteY55" fmla="*/ 240987 h 324735"/>
              <a:gd name="connsiteX56" fmla="*/ 247824 w 393100"/>
              <a:gd name="connsiteY56" fmla="*/ 239278 h 324735"/>
              <a:gd name="connsiteX57" fmla="*/ 358917 w 393100"/>
              <a:gd name="connsiteY57" fmla="*/ 239278 h 324735"/>
              <a:gd name="connsiteX58" fmla="*/ 358917 w 393100"/>
              <a:gd name="connsiteY58" fmla="*/ 25637 h 324735"/>
              <a:gd name="connsiteX59" fmla="*/ 350372 w 393100"/>
              <a:gd name="connsiteY59" fmla="*/ 17091 h 324735"/>
              <a:gd name="connsiteX60" fmla="*/ 42728 w 393100"/>
              <a:gd name="connsiteY60" fmla="*/ 0 h 324735"/>
              <a:gd name="connsiteX61" fmla="*/ 350372 w 393100"/>
              <a:gd name="connsiteY61" fmla="*/ 0 h 324735"/>
              <a:gd name="connsiteX62" fmla="*/ 376009 w 393100"/>
              <a:gd name="connsiteY62" fmla="*/ 25637 h 324735"/>
              <a:gd name="connsiteX63" fmla="*/ 376009 w 393100"/>
              <a:gd name="connsiteY63" fmla="*/ 239278 h 324735"/>
              <a:gd name="connsiteX64" fmla="*/ 384554 w 393100"/>
              <a:gd name="connsiteY64" fmla="*/ 239278 h 324735"/>
              <a:gd name="connsiteX65" fmla="*/ 393100 w 393100"/>
              <a:gd name="connsiteY65" fmla="*/ 247824 h 324735"/>
              <a:gd name="connsiteX66" fmla="*/ 393100 w 393100"/>
              <a:gd name="connsiteY66" fmla="*/ 299098 h 324735"/>
              <a:gd name="connsiteX67" fmla="*/ 367463 w 393100"/>
              <a:gd name="connsiteY67" fmla="*/ 324735 h 324735"/>
              <a:gd name="connsiteX68" fmla="*/ 25637 w 393100"/>
              <a:gd name="connsiteY68" fmla="*/ 324735 h 324735"/>
              <a:gd name="connsiteX69" fmla="*/ 0 w 393100"/>
              <a:gd name="connsiteY69" fmla="*/ 299098 h 324735"/>
              <a:gd name="connsiteX70" fmla="*/ 0 w 393100"/>
              <a:gd name="connsiteY70" fmla="*/ 247824 h 324735"/>
              <a:gd name="connsiteX71" fmla="*/ 8546 w 393100"/>
              <a:gd name="connsiteY71" fmla="*/ 239278 h 324735"/>
              <a:gd name="connsiteX72" fmla="*/ 17091 w 393100"/>
              <a:gd name="connsiteY72" fmla="*/ 239278 h 324735"/>
              <a:gd name="connsiteX73" fmla="*/ 17091 w 393100"/>
              <a:gd name="connsiteY73" fmla="*/ 25637 h 324735"/>
              <a:gd name="connsiteX74" fmla="*/ 42728 w 393100"/>
              <a:gd name="connsiteY74" fmla="*/ 0 h 32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93100" h="324735">
                <a:moveTo>
                  <a:pt x="17091" y="256370"/>
                </a:moveTo>
                <a:lnTo>
                  <a:pt x="17091" y="299098"/>
                </a:lnTo>
                <a:cubicBezTo>
                  <a:pt x="17091" y="304225"/>
                  <a:pt x="20510" y="307643"/>
                  <a:pt x="25637" y="307643"/>
                </a:cubicBezTo>
                <a:lnTo>
                  <a:pt x="367463" y="307643"/>
                </a:lnTo>
                <a:cubicBezTo>
                  <a:pt x="372590" y="307643"/>
                  <a:pt x="376009" y="304225"/>
                  <a:pt x="376009" y="299098"/>
                </a:cubicBezTo>
                <a:lnTo>
                  <a:pt x="376009" y="256370"/>
                </a:lnTo>
                <a:lnTo>
                  <a:pt x="370881" y="256370"/>
                </a:lnTo>
                <a:lnTo>
                  <a:pt x="254661" y="256370"/>
                </a:lnTo>
                <a:lnTo>
                  <a:pt x="239279" y="271752"/>
                </a:lnTo>
                <a:cubicBezTo>
                  <a:pt x="237569" y="271752"/>
                  <a:pt x="234151" y="273461"/>
                  <a:pt x="232442" y="273461"/>
                </a:cubicBezTo>
                <a:lnTo>
                  <a:pt x="164077" y="273461"/>
                </a:lnTo>
                <a:cubicBezTo>
                  <a:pt x="160659" y="273461"/>
                  <a:pt x="158950" y="273461"/>
                  <a:pt x="157241" y="271752"/>
                </a:cubicBezTo>
                <a:lnTo>
                  <a:pt x="141857" y="256370"/>
                </a:lnTo>
                <a:lnTo>
                  <a:pt x="25637" y="256370"/>
                </a:lnTo>
                <a:close/>
                <a:moveTo>
                  <a:pt x="247824" y="83747"/>
                </a:moveTo>
                <a:cubicBezTo>
                  <a:pt x="251243" y="83747"/>
                  <a:pt x="252952" y="85456"/>
                  <a:pt x="254661" y="87165"/>
                </a:cubicBezTo>
                <a:lnTo>
                  <a:pt x="323026" y="189714"/>
                </a:lnTo>
                <a:cubicBezTo>
                  <a:pt x="326444" y="193132"/>
                  <a:pt x="324735" y="198259"/>
                  <a:pt x="321317" y="201678"/>
                </a:cubicBezTo>
                <a:cubicBezTo>
                  <a:pt x="319607" y="203387"/>
                  <a:pt x="317898" y="203387"/>
                  <a:pt x="316189" y="203387"/>
                </a:cubicBezTo>
                <a:cubicBezTo>
                  <a:pt x="314480" y="203387"/>
                  <a:pt x="311062" y="201678"/>
                  <a:pt x="309353" y="199968"/>
                </a:cubicBezTo>
                <a:lnTo>
                  <a:pt x="247824" y="107675"/>
                </a:lnTo>
                <a:lnTo>
                  <a:pt x="169205" y="201678"/>
                </a:lnTo>
                <a:cubicBezTo>
                  <a:pt x="167495" y="203387"/>
                  <a:pt x="164077" y="205096"/>
                  <a:pt x="162367" y="205096"/>
                </a:cubicBezTo>
                <a:cubicBezTo>
                  <a:pt x="160658" y="205096"/>
                  <a:pt x="157240" y="205096"/>
                  <a:pt x="157240" y="203387"/>
                </a:cubicBezTo>
                <a:lnTo>
                  <a:pt x="112802" y="158949"/>
                </a:lnTo>
                <a:lnTo>
                  <a:pt x="83747" y="201678"/>
                </a:lnTo>
                <a:cubicBezTo>
                  <a:pt x="80329" y="205096"/>
                  <a:pt x="75202" y="206805"/>
                  <a:pt x="71783" y="203387"/>
                </a:cubicBezTo>
                <a:cubicBezTo>
                  <a:pt x="68365" y="199968"/>
                  <a:pt x="66656" y="194841"/>
                  <a:pt x="70074" y="191423"/>
                </a:cubicBezTo>
                <a:lnTo>
                  <a:pt x="104257" y="140149"/>
                </a:lnTo>
                <a:cubicBezTo>
                  <a:pt x="105966" y="138440"/>
                  <a:pt x="109384" y="136731"/>
                  <a:pt x="111093" y="136731"/>
                </a:cubicBezTo>
                <a:cubicBezTo>
                  <a:pt x="112802" y="136731"/>
                  <a:pt x="114512" y="136731"/>
                  <a:pt x="117930" y="138440"/>
                </a:cubicBezTo>
                <a:lnTo>
                  <a:pt x="162367" y="182877"/>
                </a:lnTo>
                <a:lnTo>
                  <a:pt x="240988" y="87165"/>
                </a:lnTo>
                <a:cubicBezTo>
                  <a:pt x="242697" y="85456"/>
                  <a:pt x="244406" y="83747"/>
                  <a:pt x="247824" y="83747"/>
                </a:cubicBezTo>
                <a:close/>
                <a:moveTo>
                  <a:pt x="162367" y="51274"/>
                </a:moveTo>
                <a:lnTo>
                  <a:pt x="213640" y="51274"/>
                </a:lnTo>
                <a:cubicBezTo>
                  <a:pt x="218768" y="51274"/>
                  <a:pt x="222186" y="54692"/>
                  <a:pt x="222186" y="59820"/>
                </a:cubicBezTo>
                <a:cubicBezTo>
                  <a:pt x="222186" y="64947"/>
                  <a:pt x="218768" y="68365"/>
                  <a:pt x="213640" y="68365"/>
                </a:cubicBezTo>
                <a:lnTo>
                  <a:pt x="162367" y="68365"/>
                </a:lnTo>
                <a:cubicBezTo>
                  <a:pt x="157239" y="68365"/>
                  <a:pt x="153821" y="64947"/>
                  <a:pt x="153821" y="59820"/>
                </a:cubicBezTo>
                <a:cubicBezTo>
                  <a:pt x="153821" y="54692"/>
                  <a:pt x="157239" y="51274"/>
                  <a:pt x="162367" y="51274"/>
                </a:cubicBezTo>
                <a:close/>
                <a:moveTo>
                  <a:pt x="76911" y="51274"/>
                </a:moveTo>
                <a:lnTo>
                  <a:pt x="111094" y="51274"/>
                </a:lnTo>
                <a:cubicBezTo>
                  <a:pt x="116221" y="51274"/>
                  <a:pt x="119640" y="54692"/>
                  <a:pt x="119640" y="59820"/>
                </a:cubicBezTo>
                <a:cubicBezTo>
                  <a:pt x="119640" y="64947"/>
                  <a:pt x="116221" y="68365"/>
                  <a:pt x="111094" y="68365"/>
                </a:cubicBezTo>
                <a:lnTo>
                  <a:pt x="76911" y="68365"/>
                </a:lnTo>
                <a:cubicBezTo>
                  <a:pt x="71783" y="68365"/>
                  <a:pt x="68365" y="64947"/>
                  <a:pt x="68365" y="59820"/>
                </a:cubicBezTo>
                <a:cubicBezTo>
                  <a:pt x="68365" y="54692"/>
                  <a:pt x="71783" y="51274"/>
                  <a:pt x="76911" y="51274"/>
                </a:cubicBezTo>
                <a:close/>
                <a:moveTo>
                  <a:pt x="42728" y="17091"/>
                </a:moveTo>
                <a:cubicBezTo>
                  <a:pt x="37601" y="17091"/>
                  <a:pt x="34183" y="20510"/>
                  <a:pt x="34183" y="25637"/>
                </a:cubicBezTo>
                <a:lnTo>
                  <a:pt x="34183" y="239278"/>
                </a:lnTo>
                <a:lnTo>
                  <a:pt x="143567" y="239278"/>
                </a:lnTo>
                <a:cubicBezTo>
                  <a:pt x="146985" y="239278"/>
                  <a:pt x="148694" y="239278"/>
                  <a:pt x="150403" y="240987"/>
                </a:cubicBezTo>
                <a:lnTo>
                  <a:pt x="165786" y="256370"/>
                </a:lnTo>
                <a:lnTo>
                  <a:pt x="227315" y="256370"/>
                </a:lnTo>
                <a:lnTo>
                  <a:pt x="240988" y="240987"/>
                </a:lnTo>
                <a:cubicBezTo>
                  <a:pt x="242697" y="240987"/>
                  <a:pt x="246115" y="239278"/>
                  <a:pt x="247824" y="239278"/>
                </a:cubicBezTo>
                <a:lnTo>
                  <a:pt x="358917" y="239278"/>
                </a:lnTo>
                <a:lnTo>
                  <a:pt x="358917" y="25637"/>
                </a:lnTo>
                <a:cubicBezTo>
                  <a:pt x="358917" y="20510"/>
                  <a:pt x="355499" y="17091"/>
                  <a:pt x="350372" y="17091"/>
                </a:cubicBezTo>
                <a:close/>
                <a:moveTo>
                  <a:pt x="42728" y="0"/>
                </a:moveTo>
                <a:lnTo>
                  <a:pt x="350372" y="0"/>
                </a:lnTo>
                <a:cubicBezTo>
                  <a:pt x="364045" y="0"/>
                  <a:pt x="376009" y="11964"/>
                  <a:pt x="376009" y="25637"/>
                </a:cubicBezTo>
                <a:lnTo>
                  <a:pt x="376009" y="239278"/>
                </a:lnTo>
                <a:lnTo>
                  <a:pt x="384554" y="239278"/>
                </a:lnTo>
                <a:cubicBezTo>
                  <a:pt x="389682" y="239278"/>
                  <a:pt x="393100" y="242697"/>
                  <a:pt x="393100" y="247824"/>
                </a:cubicBezTo>
                <a:lnTo>
                  <a:pt x="393100" y="299098"/>
                </a:lnTo>
                <a:cubicBezTo>
                  <a:pt x="393100" y="312771"/>
                  <a:pt x="381136" y="324735"/>
                  <a:pt x="367463" y="324735"/>
                </a:cubicBezTo>
                <a:lnTo>
                  <a:pt x="25637" y="324735"/>
                </a:lnTo>
                <a:cubicBezTo>
                  <a:pt x="11964" y="324735"/>
                  <a:pt x="0" y="312771"/>
                  <a:pt x="0" y="299098"/>
                </a:cubicBezTo>
                <a:lnTo>
                  <a:pt x="0" y="247824"/>
                </a:lnTo>
                <a:cubicBezTo>
                  <a:pt x="0" y="242697"/>
                  <a:pt x="3418" y="239278"/>
                  <a:pt x="8546" y="239278"/>
                </a:cubicBezTo>
                <a:lnTo>
                  <a:pt x="17091" y="239278"/>
                </a:lnTo>
                <a:lnTo>
                  <a:pt x="17091" y="25637"/>
                </a:lnTo>
                <a:cubicBezTo>
                  <a:pt x="17091" y="11964"/>
                  <a:pt x="29055" y="0"/>
                  <a:pt x="42728" y="0"/>
                </a:cubicBezTo>
                <a:close/>
              </a:path>
            </a:pathLst>
          </a:custGeom>
          <a:solidFill>
            <a:schemeClr val="bg1"/>
          </a:solidFill>
          <a:effectLst>
            <a:outerShdw blurRad="63500" sx="102000" sy="102000" algn="ctr" rotWithShape="0">
              <a:schemeClr val="bg1">
                <a:alpha val="20000"/>
              </a:schemeClr>
            </a:outerShdw>
          </a:effectLst>
        </p:spPr>
        <p:txBody>
          <a:bodyPr wrap="square" lIns="0" tIns="0" rIns="0" bIns="0" rtlCol="0"/>
          <a:lstStyle/>
          <a:p>
            <a:endParaRPr lang="en-ID"/>
          </a:p>
        </p:txBody>
      </p:sp>
      <p:sp>
        <p:nvSpPr>
          <p:cNvPr id="49" name="Freeform: Shape 48">
            <a:extLst>
              <a:ext uri="{FF2B5EF4-FFF2-40B4-BE49-F238E27FC236}">
                <a16:creationId xmlns:a16="http://schemas.microsoft.com/office/drawing/2014/main" id="{331F6796-6C5F-D555-4E76-924552B42A9F}"/>
              </a:ext>
            </a:extLst>
          </p:cNvPr>
          <p:cNvSpPr/>
          <p:nvPr userDrawn="1"/>
        </p:nvSpPr>
        <p:spPr>
          <a:xfrm>
            <a:off x="5024031" y="1495022"/>
            <a:ext cx="345328" cy="345328"/>
          </a:xfrm>
          <a:custGeom>
            <a:avLst/>
            <a:gdLst>
              <a:gd name="connsiteX0" fmla="*/ 42728 w 393100"/>
              <a:gd name="connsiteY0" fmla="*/ 292261 h 393100"/>
              <a:gd name="connsiteX1" fmla="*/ 18800 w 393100"/>
              <a:gd name="connsiteY1" fmla="*/ 302516 h 393100"/>
              <a:gd name="connsiteX2" fmla="*/ 42728 w 393100"/>
              <a:gd name="connsiteY2" fmla="*/ 362335 h 393100"/>
              <a:gd name="connsiteX3" fmla="*/ 66656 w 393100"/>
              <a:gd name="connsiteY3" fmla="*/ 302516 h 393100"/>
              <a:gd name="connsiteX4" fmla="*/ 42728 w 393100"/>
              <a:gd name="connsiteY4" fmla="*/ 292261 h 393100"/>
              <a:gd name="connsiteX5" fmla="*/ 247824 w 393100"/>
              <a:gd name="connsiteY5" fmla="*/ 256369 h 393100"/>
              <a:gd name="connsiteX6" fmla="*/ 282007 w 393100"/>
              <a:gd name="connsiteY6" fmla="*/ 256369 h 393100"/>
              <a:gd name="connsiteX7" fmla="*/ 290553 w 393100"/>
              <a:gd name="connsiteY7" fmla="*/ 264915 h 393100"/>
              <a:gd name="connsiteX8" fmla="*/ 282007 w 393100"/>
              <a:gd name="connsiteY8" fmla="*/ 273460 h 393100"/>
              <a:gd name="connsiteX9" fmla="*/ 247824 w 393100"/>
              <a:gd name="connsiteY9" fmla="*/ 273460 h 393100"/>
              <a:gd name="connsiteX10" fmla="*/ 239278 w 393100"/>
              <a:gd name="connsiteY10" fmla="*/ 264915 h 393100"/>
              <a:gd name="connsiteX11" fmla="*/ 247824 w 393100"/>
              <a:gd name="connsiteY11" fmla="*/ 256369 h 393100"/>
              <a:gd name="connsiteX12" fmla="*/ 247824 w 393100"/>
              <a:gd name="connsiteY12" fmla="*/ 205095 h 393100"/>
              <a:gd name="connsiteX13" fmla="*/ 264916 w 393100"/>
              <a:gd name="connsiteY13" fmla="*/ 205095 h 393100"/>
              <a:gd name="connsiteX14" fmla="*/ 273462 w 393100"/>
              <a:gd name="connsiteY14" fmla="*/ 213641 h 393100"/>
              <a:gd name="connsiteX15" fmla="*/ 264916 w 393100"/>
              <a:gd name="connsiteY15" fmla="*/ 222186 h 393100"/>
              <a:gd name="connsiteX16" fmla="*/ 247824 w 393100"/>
              <a:gd name="connsiteY16" fmla="*/ 222186 h 393100"/>
              <a:gd name="connsiteX17" fmla="*/ 239278 w 393100"/>
              <a:gd name="connsiteY17" fmla="*/ 213641 h 393100"/>
              <a:gd name="connsiteX18" fmla="*/ 247824 w 393100"/>
              <a:gd name="connsiteY18" fmla="*/ 205095 h 393100"/>
              <a:gd name="connsiteX19" fmla="*/ 247824 w 393100"/>
              <a:gd name="connsiteY19" fmla="*/ 153821 h 393100"/>
              <a:gd name="connsiteX20" fmla="*/ 282007 w 393100"/>
              <a:gd name="connsiteY20" fmla="*/ 153821 h 393100"/>
              <a:gd name="connsiteX21" fmla="*/ 290553 w 393100"/>
              <a:gd name="connsiteY21" fmla="*/ 162367 h 393100"/>
              <a:gd name="connsiteX22" fmla="*/ 282007 w 393100"/>
              <a:gd name="connsiteY22" fmla="*/ 170912 h 393100"/>
              <a:gd name="connsiteX23" fmla="*/ 247824 w 393100"/>
              <a:gd name="connsiteY23" fmla="*/ 170912 h 393100"/>
              <a:gd name="connsiteX24" fmla="*/ 239278 w 393100"/>
              <a:gd name="connsiteY24" fmla="*/ 162367 h 393100"/>
              <a:gd name="connsiteX25" fmla="*/ 247824 w 393100"/>
              <a:gd name="connsiteY25" fmla="*/ 153821 h 393100"/>
              <a:gd name="connsiteX26" fmla="*/ 205095 w 393100"/>
              <a:gd name="connsiteY26" fmla="*/ 119639 h 393100"/>
              <a:gd name="connsiteX27" fmla="*/ 205095 w 393100"/>
              <a:gd name="connsiteY27" fmla="*/ 307643 h 393100"/>
              <a:gd name="connsiteX28" fmla="*/ 324735 w 393100"/>
              <a:gd name="connsiteY28" fmla="*/ 307643 h 393100"/>
              <a:gd name="connsiteX29" fmla="*/ 324735 w 393100"/>
              <a:gd name="connsiteY29" fmla="*/ 119639 h 393100"/>
              <a:gd name="connsiteX30" fmla="*/ 316189 w 393100"/>
              <a:gd name="connsiteY30" fmla="*/ 119639 h 393100"/>
              <a:gd name="connsiteX31" fmla="*/ 213641 w 393100"/>
              <a:gd name="connsiteY31" fmla="*/ 119639 h 393100"/>
              <a:gd name="connsiteX32" fmla="*/ 17091 w 393100"/>
              <a:gd name="connsiteY32" fmla="*/ 85456 h 393100"/>
              <a:gd name="connsiteX33" fmla="*/ 17091 w 393100"/>
              <a:gd name="connsiteY33" fmla="*/ 280297 h 393100"/>
              <a:gd name="connsiteX34" fmla="*/ 18800 w 393100"/>
              <a:gd name="connsiteY34" fmla="*/ 280297 h 393100"/>
              <a:gd name="connsiteX35" fmla="*/ 27346 w 393100"/>
              <a:gd name="connsiteY35" fmla="*/ 276879 h 393100"/>
              <a:gd name="connsiteX36" fmla="*/ 30764 w 393100"/>
              <a:gd name="connsiteY36" fmla="*/ 275170 h 393100"/>
              <a:gd name="connsiteX37" fmla="*/ 54692 w 393100"/>
              <a:gd name="connsiteY37" fmla="*/ 275170 h 393100"/>
              <a:gd name="connsiteX38" fmla="*/ 58110 w 393100"/>
              <a:gd name="connsiteY38" fmla="*/ 276879 h 393100"/>
              <a:gd name="connsiteX39" fmla="*/ 66656 w 393100"/>
              <a:gd name="connsiteY39" fmla="*/ 280297 h 393100"/>
              <a:gd name="connsiteX40" fmla="*/ 68365 w 393100"/>
              <a:gd name="connsiteY40" fmla="*/ 280297 h 393100"/>
              <a:gd name="connsiteX41" fmla="*/ 68365 w 393100"/>
              <a:gd name="connsiteY41" fmla="*/ 85456 h 393100"/>
              <a:gd name="connsiteX42" fmla="*/ 153821 w 393100"/>
              <a:gd name="connsiteY42" fmla="*/ 68365 h 393100"/>
              <a:gd name="connsiteX43" fmla="*/ 153821 w 393100"/>
              <a:gd name="connsiteY43" fmla="*/ 376008 h 393100"/>
              <a:gd name="connsiteX44" fmla="*/ 376009 w 393100"/>
              <a:gd name="connsiteY44" fmla="*/ 376008 h 393100"/>
              <a:gd name="connsiteX45" fmla="*/ 376009 w 393100"/>
              <a:gd name="connsiteY45" fmla="*/ 68365 h 393100"/>
              <a:gd name="connsiteX46" fmla="*/ 324735 w 393100"/>
              <a:gd name="connsiteY46" fmla="*/ 68365 h 393100"/>
              <a:gd name="connsiteX47" fmla="*/ 324735 w 393100"/>
              <a:gd name="connsiteY47" fmla="*/ 102547 h 393100"/>
              <a:gd name="connsiteX48" fmla="*/ 333280 w 393100"/>
              <a:gd name="connsiteY48" fmla="*/ 102547 h 393100"/>
              <a:gd name="connsiteX49" fmla="*/ 341826 w 393100"/>
              <a:gd name="connsiteY49" fmla="*/ 111093 h 393100"/>
              <a:gd name="connsiteX50" fmla="*/ 341826 w 393100"/>
              <a:gd name="connsiteY50" fmla="*/ 316189 h 393100"/>
              <a:gd name="connsiteX51" fmla="*/ 333280 w 393100"/>
              <a:gd name="connsiteY51" fmla="*/ 324735 h 393100"/>
              <a:gd name="connsiteX52" fmla="*/ 196549 w 393100"/>
              <a:gd name="connsiteY52" fmla="*/ 324735 h 393100"/>
              <a:gd name="connsiteX53" fmla="*/ 188004 w 393100"/>
              <a:gd name="connsiteY53" fmla="*/ 316189 h 393100"/>
              <a:gd name="connsiteX54" fmla="*/ 188004 w 393100"/>
              <a:gd name="connsiteY54" fmla="*/ 111093 h 393100"/>
              <a:gd name="connsiteX55" fmla="*/ 196549 w 393100"/>
              <a:gd name="connsiteY55" fmla="*/ 102547 h 393100"/>
              <a:gd name="connsiteX56" fmla="*/ 205095 w 393100"/>
              <a:gd name="connsiteY56" fmla="*/ 102547 h 393100"/>
              <a:gd name="connsiteX57" fmla="*/ 205095 w 393100"/>
              <a:gd name="connsiteY57" fmla="*/ 68365 h 393100"/>
              <a:gd name="connsiteX58" fmla="*/ 239279 w 393100"/>
              <a:gd name="connsiteY58" fmla="*/ 17091 h 393100"/>
              <a:gd name="connsiteX59" fmla="*/ 239279 w 393100"/>
              <a:gd name="connsiteY59" fmla="*/ 25637 h 393100"/>
              <a:gd name="connsiteX60" fmla="*/ 230732 w 393100"/>
              <a:gd name="connsiteY60" fmla="*/ 34182 h 393100"/>
              <a:gd name="connsiteX61" fmla="*/ 222186 w 393100"/>
              <a:gd name="connsiteY61" fmla="*/ 34182 h 393100"/>
              <a:gd name="connsiteX62" fmla="*/ 222186 w 393100"/>
              <a:gd name="connsiteY62" fmla="*/ 59819 h 393100"/>
              <a:gd name="connsiteX63" fmla="*/ 222186 w 393100"/>
              <a:gd name="connsiteY63" fmla="*/ 102547 h 393100"/>
              <a:gd name="connsiteX64" fmla="*/ 307644 w 393100"/>
              <a:gd name="connsiteY64" fmla="*/ 102547 h 393100"/>
              <a:gd name="connsiteX65" fmla="*/ 307644 w 393100"/>
              <a:gd name="connsiteY65" fmla="*/ 59819 h 393100"/>
              <a:gd name="connsiteX66" fmla="*/ 307644 w 393100"/>
              <a:gd name="connsiteY66" fmla="*/ 34182 h 393100"/>
              <a:gd name="connsiteX67" fmla="*/ 299098 w 393100"/>
              <a:gd name="connsiteY67" fmla="*/ 34182 h 393100"/>
              <a:gd name="connsiteX68" fmla="*/ 290552 w 393100"/>
              <a:gd name="connsiteY68" fmla="*/ 25637 h 393100"/>
              <a:gd name="connsiteX69" fmla="*/ 290552 w 393100"/>
              <a:gd name="connsiteY69" fmla="*/ 17091 h 393100"/>
              <a:gd name="connsiteX70" fmla="*/ 25637 w 393100"/>
              <a:gd name="connsiteY70" fmla="*/ 17091 h 393100"/>
              <a:gd name="connsiteX71" fmla="*/ 17091 w 393100"/>
              <a:gd name="connsiteY71" fmla="*/ 25637 h 393100"/>
              <a:gd name="connsiteX72" fmla="*/ 17091 w 393100"/>
              <a:gd name="connsiteY72" fmla="*/ 68365 h 393100"/>
              <a:gd name="connsiteX73" fmla="*/ 68365 w 393100"/>
              <a:gd name="connsiteY73" fmla="*/ 68365 h 393100"/>
              <a:gd name="connsiteX74" fmla="*/ 68365 w 393100"/>
              <a:gd name="connsiteY74" fmla="*/ 25637 h 393100"/>
              <a:gd name="connsiteX75" fmla="*/ 59819 w 393100"/>
              <a:gd name="connsiteY75" fmla="*/ 17091 h 393100"/>
              <a:gd name="connsiteX76" fmla="*/ 230732 w 393100"/>
              <a:gd name="connsiteY76" fmla="*/ 0 h 393100"/>
              <a:gd name="connsiteX77" fmla="*/ 299098 w 393100"/>
              <a:gd name="connsiteY77" fmla="*/ 0 h 393100"/>
              <a:gd name="connsiteX78" fmla="*/ 307644 w 393100"/>
              <a:gd name="connsiteY78" fmla="*/ 8546 h 393100"/>
              <a:gd name="connsiteX79" fmla="*/ 307644 w 393100"/>
              <a:gd name="connsiteY79" fmla="*/ 17091 h 393100"/>
              <a:gd name="connsiteX80" fmla="*/ 316189 w 393100"/>
              <a:gd name="connsiteY80" fmla="*/ 17091 h 393100"/>
              <a:gd name="connsiteX81" fmla="*/ 324735 w 393100"/>
              <a:gd name="connsiteY81" fmla="*/ 25637 h 393100"/>
              <a:gd name="connsiteX82" fmla="*/ 324735 w 393100"/>
              <a:gd name="connsiteY82" fmla="*/ 51274 h 393100"/>
              <a:gd name="connsiteX83" fmla="*/ 384554 w 393100"/>
              <a:gd name="connsiteY83" fmla="*/ 51274 h 393100"/>
              <a:gd name="connsiteX84" fmla="*/ 393100 w 393100"/>
              <a:gd name="connsiteY84" fmla="*/ 59819 h 393100"/>
              <a:gd name="connsiteX85" fmla="*/ 393100 w 393100"/>
              <a:gd name="connsiteY85" fmla="*/ 384554 h 393100"/>
              <a:gd name="connsiteX86" fmla="*/ 384554 w 393100"/>
              <a:gd name="connsiteY86" fmla="*/ 393100 h 393100"/>
              <a:gd name="connsiteX87" fmla="*/ 145276 w 393100"/>
              <a:gd name="connsiteY87" fmla="*/ 393100 h 393100"/>
              <a:gd name="connsiteX88" fmla="*/ 136730 w 393100"/>
              <a:gd name="connsiteY88" fmla="*/ 384554 h 393100"/>
              <a:gd name="connsiteX89" fmla="*/ 136730 w 393100"/>
              <a:gd name="connsiteY89" fmla="*/ 59819 h 393100"/>
              <a:gd name="connsiteX90" fmla="*/ 145276 w 393100"/>
              <a:gd name="connsiteY90" fmla="*/ 51274 h 393100"/>
              <a:gd name="connsiteX91" fmla="*/ 205095 w 393100"/>
              <a:gd name="connsiteY91" fmla="*/ 51274 h 393100"/>
              <a:gd name="connsiteX92" fmla="*/ 205095 w 393100"/>
              <a:gd name="connsiteY92" fmla="*/ 25637 h 393100"/>
              <a:gd name="connsiteX93" fmla="*/ 213641 w 393100"/>
              <a:gd name="connsiteY93" fmla="*/ 17091 h 393100"/>
              <a:gd name="connsiteX94" fmla="*/ 222186 w 393100"/>
              <a:gd name="connsiteY94" fmla="*/ 17091 h 393100"/>
              <a:gd name="connsiteX95" fmla="*/ 222186 w 393100"/>
              <a:gd name="connsiteY95" fmla="*/ 8546 h 393100"/>
              <a:gd name="connsiteX96" fmla="*/ 230732 w 393100"/>
              <a:gd name="connsiteY96" fmla="*/ 0 h 393100"/>
              <a:gd name="connsiteX97" fmla="*/ 25637 w 393100"/>
              <a:gd name="connsiteY97" fmla="*/ 0 h 393100"/>
              <a:gd name="connsiteX98" fmla="*/ 59819 w 393100"/>
              <a:gd name="connsiteY98" fmla="*/ 0 h 393100"/>
              <a:gd name="connsiteX99" fmla="*/ 85456 w 393100"/>
              <a:gd name="connsiteY99" fmla="*/ 25637 h 393100"/>
              <a:gd name="connsiteX100" fmla="*/ 85456 w 393100"/>
              <a:gd name="connsiteY100" fmla="*/ 76911 h 393100"/>
              <a:gd name="connsiteX101" fmla="*/ 85456 w 393100"/>
              <a:gd name="connsiteY101" fmla="*/ 299098 h 393100"/>
              <a:gd name="connsiteX102" fmla="*/ 85456 w 393100"/>
              <a:gd name="connsiteY102" fmla="*/ 300807 h 393100"/>
              <a:gd name="connsiteX103" fmla="*/ 85456 w 393100"/>
              <a:gd name="connsiteY103" fmla="*/ 302516 h 393100"/>
              <a:gd name="connsiteX104" fmla="*/ 51274 w 393100"/>
              <a:gd name="connsiteY104" fmla="*/ 387972 h 393100"/>
              <a:gd name="connsiteX105" fmla="*/ 42728 w 393100"/>
              <a:gd name="connsiteY105" fmla="*/ 393100 h 393100"/>
              <a:gd name="connsiteX106" fmla="*/ 34183 w 393100"/>
              <a:gd name="connsiteY106" fmla="*/ 387972 h 393100"/>
              <a:gd name="connsiteX107" fmla="*/ 0 w 393100"/>
              <a:gd name="connsiteY107" fmla="*/ 302516 h 393100"/>
              <a:gd name="connsiteX108" fmla="*/ 0 w 393100"/>
              <a:gd name="connsiteY108" fmla="*/ 299098 h 393100"/>
              <a:gd name="connsiteX109" fmla="*/ 0 w 393100"/>
              <a:gd name="connsiteY109" fmla="*/ 76911 h 393100"/>
              <a:gd name="connsiteX110" fmla="*/ 0 w 393100"/>
              <a:gd name="connsiteY110" fmla="*/ 25637 h 393100"/>
              <a:gd name="connsiteX111" fmla="*/ 25637 w 393100"/>
              <a:gd name="connsiteY111" fmla="*/ 0 h 39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93100" h="393100">
                <a:moveTo>
                  <a:pt x="42728" y="292261"/>
                </a:moveTo>
                <a:cubicBezTo>
                  <a:pt x="34182" y="292261"/>
                  <a:pt x="25637" y="295679"/>
                  <a:pt x="18800" y="302516"/>
                </a:cubicBezTo>
                <a:lnTo>
                  <a:pt x="42728" y="362335"/>
                </a:lnTo>
                <a:lnTo>
                  <a:pt x="66656" y="302516"/>
                </a:lnTo>
                <a:cubicBezTo>
                  <a:pt x="59820" y="295679"/>
                  <a:pt x="51274" y="292261"/>
                  <a:pt x="42728" y="292261"/>
                </a:cubicBezTo>
                <a:close/>
                <a:moveTo>
                  <a:pt x="247824" y="256369"/>
                </a:moveTo>
                <a:lnTo>
                  <a:pt x="282007" y="256369"/>
                </a:lnTo>
                <a:cubicBezTo>
                  <a:pt x="287134" y="256369"/>
                  <a:pt x="290553" y="259787"/>
                  <a:pt x="290553" y="264915"/>
                </a:cubicBezTo>
                <a:cubicBezTo>
                  <a:pt x="290553" y="270042"/>
                  <a:pt x="287134" y="273460"/>
                  <a:pt x="282007" y="273460"/>
                </a:cubicBezTo>
                <a:lnTo>
                  <a:pt x="247824" y="273460"/>
                </a:lnTo>
                <a:cubicBezTo>
                  <a:pt x="242696" y="273460"/>
                  <a:pt x="239278" y="270042"/>
                  <a:pt x="239278" y="264915"/>
                </a:cubicBezTo>
                <a:cubicBezTo>
                  <a:pt x="239278" y="259787"/>
                  <a:pt x="242696" y="256369"/>
                  <a:pt x="247824" y="256369"/>
                </a:cubicBezTo>
                <a:close/>
                <a:moveTo>
                  <a:pt x="247824" y="205095"/>
                </a:moveTo>
                <a:lnTo>
                  <a:pt x="264916" y="205095"/>
                </a:lnTo>
                <a:cubicBezTo>
                  <a:pt x="270043" y="205095"/>
                  <a:pt x="273462" y="208513"/>
                  <a:pt x="273462" y="213641"/>
                </a:cubicBezTo>
                <a:cubicBezTo>
                  <a:pt x="273462" y="218768"/>
                  <a:pt x="270043" y="222186"/>
                  <a:pt x="264916" y="222186"/>
                </a:cubicBezTo>
                <a:lnTo>
                  <a:pt x="247824" y="222186"/>
                </a:lnTo>
                <a:cubicBezTo>
                  <a:pt x="242696" y="222186"/>
                  <a:pt x="239278" y="218768"/>
                  <a:pt x="239278" y="213641"/>
                </a:cubicBezTo>
                <a:cubicBezTo>
                  <a:pt x="239278" y="208513"/>
                  <a:pt x="242696" y="205095"/>
                  <a:pt x="247824" y="205095"/>
                </a:cubicBezTo>
                <a:close/>
                <a:moveTo>
                  <a:pt x="247824" y="153821"/>
                </a:moveTo>
                <a:lnTo>
                  <a:pt x="282007" y="153821"/>
                </a:lnTo>
                <a:cubicBezTo>
                  <a:pt x="287134" y="153821"/>
                  <a:pt x="290553" y="157239"/>
                  <a:pt x="290553" y="162367"/>
                </a:cubicBezTo>
                <a:cubicBezTo>
                  <a:pt x="290553" y="167494"/>
                  <a:pt x="287134" y="170912"/>
                  <a:pt x="282007" y="170912"/>
                </a:cubicBezTo>
                <a:lnTo>
                  <a:pt x="247824" y="170912"/>
                </a:lnTo>
                <a:cubicBezTo>
                  <a:pt x="242696" y="170912"/>
                  <a:pt x="239278" y="167494"/>
                  <a:pt x="239278" y="162367"/>
                </a:cubicBezTo>
                <a:cubicBezTo>
                  <a:pt x="239278" y="157239"/>
                  <a:pt x="242696" y="153821"/>
                  <a:pt x="247824" y="153821"/>
                </a:cubicBezTo>
                <a:close/>
                <a:moveTo>
                  <a:pt x="205095" y="119639"/>
                </a:moveTo>
                <a:lnTo>
                  <a:pt x="205095" y="307643"/>
                </a:lnTo>
                <a:lnTo>
                  <a:pt x="324735" y="307643"/>
                </a:lnTo>
                <a:lnTo>
                  <a:pt x="324735" y="119639"/>
                </a:lnTo>
                <a:lnTo>
                  <a:pt x="316189" y="119639"/>
                </a:lnTo>
                <a:lnTo>
                  <a:pt x="213641" y="119639"/>
                </a:lnTo>
                <a:close/>
                <a:moveTo>
                  <a:pt x="17091" y="85456"/>
                </a:moveTo>
                <a:lnTo>
                  <a:pt x="17091" y="280297"/>
                </a:lnTo>
                <a:cubicBezTo>
                  <a:pt x="17091" y="280297"/>
                  <a:pt x="18800" y="280297"/>
                  <a:pt x="18800" y="280297"/>
                </a:cubicBezTo>
                <a:cubicBezTo>
                  <a:pt x="22219" y="278588"/>
                  <a:pt x="23928" y="278588"/>
                  <a:pt x="27346" y="276879"/>
                </a:cubicBezTo>
                <a:cubicBezTo>
                  <a:pt x="29055" y="275170"/>
                  <a:pt x="29055" y="275170"/>
                  <a:pt x="30764" y="275170"/>
                </a:cubicBezTo>
                <a:cubicBezTo>
                  <a:pt x="39310" y="273461"/>
                  <a:pt x="46146" y="273461"/>
                  <a:pt x="54692" y="275170"/>
                </a:cubicBezTo>
                <a:cubicBezTo>
                  <a:pt x="56401" y="276879"/>
                  <a:pt x="56401" y="276879"/>
                  <a:pt x="58110" y="276879"/>
                </a:cubicBezTo>
                <a:cubicBezTo>
                  <a:pt x="61529" y="276879"/>
                  <a:pt x="63238" y="278588"/>
                  <a:pt x="66656" y="280297"/>
                </a:cubicBezTo>
                <a:cubicBezTo>
                  <a:pt x="66656" y="280297"/>
                  <a:pt x="68365" y="280297"/>
                  <a:pt x="68365" y="280297"/>
                </a:cubicBezTo>
                <a:lnTo>
                  <a:pt x="68365" y="85456"/>
                </a:lnTo>
                <a:close/>
                <a:moveTo>
                  <a:pt x="153821" y="68365"/>
                </a:moveTo>
                <a:lnTo>
                  <a:pt x="153821" y="376008"/>
                </a:lnTo>
                <a:lnTo>
                  <a:pt x="376009" y="376008"/>
                </a:lnTo>
                <a:lnTo>
                  <a:pt x="376009" y="68365"/>
                </a:lnTo>
                <a:lnTo>
                  <a:pt x="324735" y="68365"/>
                </a:lnTo>
                <a:lnTo>
                  <a:pt x="324735" y="102547"/>
                </a:lnTo>
                <a:lnTo>
                  <a:pt x="333280" y="102547"/>
                </a:lnTo>
                <a:cubicBezTo>
                  <a:pt x="338408" y="102547"/>
                  <a:pt x="341826" y="105966"/>
                  <a:pt x="341826" y="111093"/>
                </a:cubicBezTo>
                <a:lnTo>
                  <a:pt x="341826" y="316189"/>
                </a:lnTo>
                <a:cubicBezTo>
                  <a:pt x="341826" y="321316"/>
                  <a:pt x="338408" y="324735"/>
                  <a:pt x="333280" y="324735"/>
                </a:cubicBezTo>
                <a:lnTo>
                  <a:pt x="196549" y="324735"/>
                </a:lnTo>
                <a:cubicBezTo>
                  <a:pt x="191422" y="324735"/>
                  <a:pt x="188004" y="321316"/>
                  <a:pt x="188004" y="316189"/>
                </a:cubicBezTo>
                <a:lnTo>
                  <a:pt x="188004" y="111093"/>
                </a:lnTo>
                <a:cubicBezTo>
                  <a:pt x="188004" y="105966"/>
                  <a:pt x="191422" y="102547"/>
                  <a:pt x="196549" y="102547"/>
                </a:cubicBezTo>
                <a:lnTo>
                  <a:pt x="205095" y="102547"/>
                </a:lnTo>
                <a:lnTo>
                  <a:pt x="205095" y="68365"/>
                </a:lnTo>
                <a:close/>
                <a:moveTo>
                  <a:pt x="239279" y="17091"/>
                </a:moveTo>
                <a:lnTo>
                  <a:pt x="239279" y="25637"/>
                </a:lnTo>
                <a:cubicBezTo>
                  <a:pt x="239279" y="30764"/>
                  <a:pt x="235860" y="34182"/>
                  <a:pt x="230732" y="34182"/>
                </a:cubicBezTo>
                <a:lnTo>
                  <a:pt x="222186" y="34182"/>
                </a:lnTo>
                <a:lnTo>
                  <a:pt x="222186" y="59819"/>
                </a:lnTo>
                <a:lnTo>
                  <a:pt x="222186" y="102547"/>
                </a:lnTo>
                <a:lnTo>
                  <a:pt x="307644" y="102547"/>
                </a:lnTo>
                <a:lnTo>
                  <a:pt x="307644" y="59819"/>
                </a:lnTo>
                <a:lnTo>
                  <a:pt x="307644" y="34182"/>
                </a:lnTo>
                <a:lnTo>
                  <a:pt x="299098" y="34182"/>
                </a:lnTo>
                <a:cubicBezTo>
                  <a:pt x="293971" y="34182"/>
                  <a:pt x="290552" y="30764"/>
                  <a:pt x="290552" y="25637"/>
                </a:cubicBezTo>
                <a:lnTo>
                  <a:pt x="290552" y="17091"/>
                </a:lnTo>
                <a:close/>
                <a:moveTo>
                  <a:pt x="25637" y="17091"/>
                </a:moveTo>
                <a:cubicBezTo>
                  <a:pt x="20510" y="17091"/>
                  <a:pt x="17091" y="20509"/>
                  <a:pt x="17091" y="25637"/>
                </a:cubicBezTo>
                <a:lnTo>
                  <a:pt x="17091" y="68365"/>
                </a:lnTo>
                <a:lnTo>
                  <a:pt x="68365" y="68365"/>
                </a:lnTo>
                <a:lnTo>
                  <a:pt x="68365" y="25637"/>
                </a:lnTo>
                <a:cubicBezTo>
                  <a:pt x="68365" y="20509"/>
                  <a:pt x="64947" y="17091"/>
                  <a:pt x="59819" y="17091"/>
                </a:cubicBezTo>
                <a:close/>
                <a:moveTo>
                  <a:pt x="230732" y="0"/>
                </a:moveTo>
                <a:lnTo>
                  <a:pt x="299098" y="0"/>
                </a:lnTo>
                <a:cubicBezTo>
                  <a:pt x="304225" y="0"/>
                  <a:pt x="307644" y="3418"/>
                  <a:pt x="307644" y="8546"/>
                </a:cubicBezTo>
                <a:lnTo>
                  <a:pt x="307644" y="17091"/>
                </a:lnTo>
                <a:lnTo>
                  <a:pt x="316189" y="17091"/>
                </a:lnTo>
                <a:cubicBezTo>
                  <a:pt x="321317" y="17091"/>
                  <a:pt x="324735" y="20509"/>
                  <a:pt x="324735" y="25637"/>
                </a:cubicBezTo>
                <a:lnTo>
                  <a:pt x="324735" y="51274"/>
                </a:lnTo>
                <a:lnTo>
                  <a:pt x="384554" y="51274"/>
                </a:lnTo>
                <a:cubicBezTo>
                  <a:pt x="389682" y="51274"/>
                  <a:pt x="393100" y="54692"/>
                  <a:pt x="393100" y="59819"/>
                </a:cubicBezTo>
                <a:lnTo>
                  <a:pt x="393100" y="384554"/>
                </a:lnTo>
                <a:cubicBezTo>
                  <a:pt x="393100" y="389681"/>
                  <a:pt x="389682" y="393100"/>
                  <a:pt x="384554" y="393100"/>
                </a:cubicBezTo>
                <a:lnTo>
                  <a:pt x="145276" y="393100"/>
                </a:lnTo>
                <a:cubicBezTo>
                  <a:pt x="140148" y="393100"/>
                  <a:pt x="136730" y="389681"/>
                  <a:pt x="136730" y="384554"/>
                </a:cubicBezTo>
                <a:lnTo>
                  <a:pt x="136730" y="59819"/>
                </a:lnTo>
                <a:cubicBezTo>
                  <a:pt x="136730" y="54692"/>
                  <a:pt x="140148" y="51274"/>
                  <a:pt x="145276" y="51274"/>
                </a:cubicBezTo>
                <a:lnTo>
                  <a:pt x="205095" y="51274"/>
                </a:lnTo>
                <a:lnTo>
                  <a:pt x="205095" y="25637"/>
                </a:lnTo>
                <a:cubicBezTo>
                  <a:pt x="205095" y="20509"/>
                  <a:pt x="208513" y="17091"/>
                  <a:pt x="213641" y="17091"/>
                </a:cubicBezTo>
                <a:lnTo>
                  <a:pt x="222186" y="17091"/>
                </a:lnTo>
                <a:lnTo>
                  <a:pt x="222186" y="8546"/>
                </a:lnTo>
                <a:cubicBezTo>
                  <a:pt x="222186" y="3418"/>
                  <a:pt x="225605" y="0"/>
                  <a:pt x="230732" y="0"/>
                </a:cubicBezTo>
                <a:close/>
                <a:moveTo>
                  <a:pt x="25637" y="0"/>
                </a:moveTo>
                <a:lnTo>
                  <a:pt x="59819" y="0"/>
                </a:lnTo>
                <a:cubicBezTo>
                  <a:pt x="73492" y="0"/>
                  <a:pt x="85456" y="11964"/>
                  <a:pt x="85456" y="25637"/>
                </a:cubicBezTo>
                <a:lnTo>
                  <a:pt x="85456" y="76911"/>
                </a:lnTo>
                <a:lnTo>
                  <a:pt x="85456" y="299098"/>
                </a:lnTo>
                <a:cubicBezTo>
                  <a:pt x="85456" y="299098"/>
                  <a:pt x="85456" y="300807"/>
                  <a:pt x="85456" y="300807"/>
                </a:cubicBezTo>
                <a:cubicBezTo>
                  <a:pt x="85456" y="300807"/>
                  <a:pt x="85456" y="302516"/>
                  <a:pt x="85456" y="302516"/>
                </a:cubicBezTo>
                <a:lnTo>
                  <a:pt x="51274" y="387972"/>
                </a:lnTo>
                <a:cubicBezTo>
                  <a:pt x="49565" y="391390"/>
                  <a:pt x="46146" y="393100"/>
                  <a:pt x="42728" y="393100"/>
                </a:cubicBezTo>
                <a:cubicBezTo>
                  <a:pt x="39310" y="393100"/>
                  <a:pt x="35892" y="391390"/>
                  <a:pt x="34183" y="387972"/>
                </a:cubicBezTo>
                <a:lnTo>
                  <a:pt x="0" y="302516"/>
                </a:lnTo>
                <a:cubicBezTo>
                  <a:pt x="0" y="300807"/>
                  <a:pt x="0" y="299098"/>
                  <a:pt x="0" y="299098"/>
                </a:cubicBezTo>
                <a:lnTo>
                  <a:pt x="0" y="76911"/>
                </a:lnTo>
                <a:lnTo>
                  <a:pt x="0" y="25637"/>
                </a:lnTo>
                <a:cubicBezTo>
                  <a:pt x="0" y="11964"/>
                  <a:pt x="11964" y="0"/>
                  <a:pt x="25637" y="0"/>
                </a:cubicBezTo>
                <a:close/>
              </a:path>
            </a:pathLst>
          </a:custGeom>
          <a:solidFill>
            <a:schemeClr val="bg1"/>
          </a:solidFill>
          <a:effectLst>
            <a:outerShdw blurRad="63500" sx="102000" sy="102000" algn="ctr" rotWithShape="0">
              <a:schemeClr val="bg1">
                <a:alpha val="20000"/>
              </a:schemeClr>
            </a:outerShdw>
          </a:effectLst>
        </p:spPr>
        <p:txBody>
          <a:bodyPr wrap="square" lIns="0" tIns="0" rIns="0" bIns="0" rtlCol="0"/>
          <a:lstStyle/>
          <a:p>
            <a:endParaRPr lang="en-ID"/>
          </a:p>
        </p:txBody>
      </p:sp>
      <p:sp>
        <p:nvSpPr>
          <p:cNvPr id="50" name="Freeform: Shape 49">
            <a:extLst>
              <a:ext uri="{FF2B5EF4-FFF2-40B4-BE49-F238E27FC236}">
                <a16:creationId xmlns:a16="http://schemas.microsoft.com/office/drawing/2014/main" id="{05EEB0BC-700A-6F2C-884A-7CE954E4A267}"/>
              </a:ext>
            </a:extLst>
          </p:cNvPr>
          <p:cNvSpPr/>
          <p:nvPr userDrawn="1"/>
        </p:nvSpPr>
        <p:spPr>
          <a:xfrm>
            <a:off x="5024031" y="5014881"/>
            <a:ext cx="345328" cy="345328"/>
          </a:xfrm>
          <a:custGeom>
            <a:avLst/>
            <a:gdLst>
              <a:gd name="connsiteX0" fmla="*/ 239279 w 393100"/>
              <a:gd name="connsiteY0" fmla="*/ 319607 h 393100"/>
              <a:gd name="connsiteX1" fmla="*/ 239279 w 393100"/>
              <a:gd name="connsiteY1" fmla="*/ 370881 h 393100"/>
              <a:gd name="connsiteX2" fmla="*/ 261497 w 393100"/>
              <a:gd name="connsiteY2" fmla="*/ 360626 h 393100"/>
              <a:gd name="connsiteX3" fmla="*/ 264915 w 393100"/>
              <a:gd name="connsiteY3" fmla="*/ 358917 h 393100"/>
              <a:gd name="connsiteX4" fmla="*/ 268334 w 393100"/>
              <a:gd name="connsiteY4" fmla="*/ 360626 h 393100"/>
              <a:gd name="connsiteX5" fmla="*/ 290552 w 393100"/>
              <a:gd name="connsiteY5" fmla="*/ 370881 h 393100"/>
              <a:gd name="connsiteX6" fmla="*/ 290552 w 393100"/>
              <a:gd name="connsiteY6" fmla="*/ 319607 h 393100"/>
              <a:gd name="connsiteX7" fmla="*/ 287134 w 393100"/>
              <a:gd name="connsiteY7" fmla="*/ 321316 h 393100"/>
              <a:gd name="connsiteX8" fmla="*/ 278588 w 393100"/>
              <a:gd name="connsiteY8" fmla="*/ 323025 h 393100"/>
              <a:gd name="connsiteX9" fmla="*/ 266625 w 393100"/>
              <a:gd name="connsiteY9" fmla="*/ 324735 h 393100"/>
              <a:gd name="connsiteX10" fmla="*/ 264915 w 393100"/>
              <a:gd name="connsiteY10" fmla="*/ 324735 h 393100"/>
              <a:gd name="connsiteX11" fmla="*/ 263206 w 393100"/>
              <a:gd name="connsiteY11" fmla="*/ 324735 h 393100"/>
              <a:gd name="connsiteX12" fmla="*/ 251243 w 393100"/>
              <a:gd name="connsiteY12" fmla="*/ 323025 h 393100"/>
              <a:gd name="connsiteX13" fmla="*/ 242697 w 393100"/>
              <a:gd name="connsiteY13" fmla="*/ 321316 h 393100"/>
              <a:gd name="connsiteX14" fmla="*/ 239279 w 393100"/>
              <a:gd name="connsiteY14" fmla="*/ 319607 h 393100"/>
              <a:gd name="connsiteX15" fmla="*/ 247823 w 393100"/>
              <a:gd name="connsiteY15" fmla="*/ 239277 h 393100"/>
              <a:gd name="connsiteX16" fmla="*/ 282006 w 393100"/>
              <a:gd name="connsiteY16" fmla="*/ 239277 h 393100"/>
              <a:gd name="connsiteX17" fmla="*/ 290552 w 393100"/>
              <a:gd name="connsiteY17" fmla="*/ 247823 h 393100"/>
              <a:gd name="connsiteX18" fmla="*/ 282006 w 393100"/>
              <a:gd name="connsiteY18" fmla="*/ 256368 h 393100"/>
              <a:gd name="connsiteX19" fmla="*/ 247823 w 393100"/>
              <a:gd name="connsiteY19" fmla="*/ 256368 h 393100"/>
              <a:gd name="connsiteX20" fmla="*/ 239277 w 393100"/>
              <a:gd name="connsiteY20" fmla="*/ 247823 h 393100"/>
              <a:gd name="connsiteX21" fmla="*/ 247823 w 393100"/>
              <a:gd name="connsiteY21" fmla="*/ 239277 h 393100"/>
              <a:gd name="connsiteX22" fmla="*/ 254661 w 393100"/>
              <a:gd name="connsiteY22" fmla="*/ 188004 h 393100"/>
              <a:gd name="connsiteX23" fmla="*/ 247824 w 393100"/>
              <a:gd name="connsiteY23" fmla="*/ 189713 h 393100"/>
              <a:gd name="connsiteX24" fmla="*/ 244406 w 393100"/>
              <a:gd name="connsiteY24" fmla="*/ 191422 h 393100"/>
              <a:gd name="connsiteX25" fmla="*/ 237568 w 393100"/>
              <a:gd name="connsiteY25" fmla="*/ 194840 h 393100"/>
              <a:gd name="connsiteX26" fmla="*/ 235859 w 393100"/>
              <a:gd name="connsiteY26" fmla="*/ 196549 h 393100"/>
              <a:gd name="connsiteX27" fmla="*/ 229023 w 393100"/>
              <a:gd name="connsiteY27" fmla="*/ 201676 h 393100"/>
              <a:gd name="connsiteX28" fmla="*/ 227313 w 393100"/>
              <a:gd name="connsiteY28" fmla="*/ 203386 h 393100"/>
              <a:gd name="connsiteX29" fmla="*/ 220477 w 393100"/>
              <a:gd name="connsiteY29" fmla="*/ 210222 h 393100"/>
              <a:gd name="connsiteX30" fmla="*/ 213641 w 393100"/>
              <a:gd name="connsiteY30" fmla="*/ 218768 h 393100"/>
              <a:gd name="connsiteX31" fmla="*/ 201677 w 393100"/>
              <a:gd name="connsiteY31" fmla="*/ 246115 h 393100"/>
              <a:gd name="connsiteX32" fmla="*/ 203386 w 393100"/>
              <a:gd name="connsiteY32" fmla="*/ 256370 h 393100"/>
              <a:gd name="connsiteX33" fmla="*/ 203386 w 393100"/>
              <a:gd name="connsiteY33" fmla="*/ 259788 h 393100"/>
              <a:gd name="connsiteX34" fmla="*/ 205095 w 393100"/>
              <a:gd name="connsiteY34" fmla="*/ 264915 h 393100"/>
              <a:gd name="connsiteX35" fmla="*/ 210222 w 393100"/>
              <a:gd name="connsiteY35" fmla="*/ 276879 h 393100"/>
              <a:gd name="connsiteX36" fmla="*/ 232441 w 393100"/>
              <a:gd name="connsiteY36" fmla="*/ 299098 h 393100"/>
              <a:gd name="connsiteX37" fmla="*/ 244406 w 393100"/>
              <a:gd name="connsiteY37" fmla="*/ 304225 h 393100"/>
              <a:gd name="connsiteX38" fmla="*/ 247824 w 393100"/>
              <a:gd name="connsiteY38" fmla="*/ 305934 h 393100"/>
              <a:gd name="connsiteX39" fmla="*/ 252951 w 393100"/>
              <a:gd name="connsiteY39" fmla="*/ 307643 h 393100"/>
              <a:gd name="connsiteX40" fmla="*/ 261497 w 393100"/>
              <a:gd name="connsiteY40" fmla="*/ 309353 h 393100"/>
              <a:gd name="connsiteX41" fmla="*/ 263206 w 393100"/>
              <a:gd name="connsiteY41" fmla="*/ 309353 h 393100"/>
              <a:gd name="connsiteX42" fmla="*/ 271752 w 393100"/>
              <a:gd name="connsiteY42" fmla="*/ 307643 h 393100"/>
              <a:gd name="connsiteX43" fmla="*/ 276880 w 393100"/>
              <a:gd name="connsiteY43" fmla="*/ 305934 h 393100"/>
              <a:gd name="connsiteX44" fmla="*/ 280297 w 393100"/>
              <a:gd name="connsiteY44" fmla="*/ 304225 h 393100"/>
              <a:gd name="connsiteX45" fmla="*/ 292262 w 393100"/>
              <a:gd name="connsiteY45" fmla="*/ 299098 h 393100"/>
              <a:gd name="connsiteX46" fmla="*/ 314480 w 393100"/>
              <a:gd name="connsiteY46" fmla="*/ 276879 h 393100"/>
              <a:gd name="connsiteX47" fmla="*/ 319608 w 393100"/>
              <a:gd name="connsiteY47" fmla="*/ 264915 h 393100"/>
              <a:gd name="connsiteX48" fmla="*/ 321316 w 393100"/>
              <a:gd name="connsiteY48" fmla="*/ 259788 h 393100"/>
              <a:gd name="connsiteX49" fmla="*/ 321316 w 393100"/>
              <a:gd name="connsiteY49" fmla="*/ 256370 h 393100"/>
              <a:gd name="connsiteX50" fmla="*/ 323026 w 393100"/>
              <a:gd name="connsiteY50" fmla="*/ 246115 h 393100"/>
              <a:gd name="connsiteX51" fmla="*/ 290552 w 393100"/>
              <a:gd name="connsiteY51" fmla="*/ 193131 h 393100"/>
              <a:gd name="connsiteX52" fmla="*/ 280297 w 393100"/>
              <a:gd name="connsiteY52" fmla="*/ 189713 h 393100"/>
              <a:gd name="connsiteX53" fmla="*/ 278588 w 393100"/>
              <a:gd name="connsiteY53" fmla="*/ 189713 h 393100"/>
              <a:gd name="connsiteX54" fmla="*/ 270043 w 393100"/>
              <a:gd name="connsiteY54" fmla="*/ 188004 h 393100"/>
              <a:gd name="connsiteX55" fmla="*/ 266625 w 393100"/>
              <a:gd name="connsiteY55" fmla="*/ 188004 h 393100"/>
              <a:gd name="connsiteX56" fmla="*/ 259788 w 393100"/>
              <a:gd name="connsiteY56" fmla="*/ 188004 h 393100"/>
              <a:gd name="connsiteX57" fmla="*/ 254661 w 393100"/>
              <a:gd name="connsiteY57" fmla="*/ 188004 h 393100"/>
              <a:gd name="connsiteX58" fmla="*/ 119639 w 393100"/>
              <a:gd name="connsiteY58" fmla="*/ 88875 h 393100"/>
              <a:gd name="connsiteX59" fmla="*/ 85456 w 393100"/>
              <a:gd name="connsiteY59" fmla="*/ 121348 h 393100"/>
              <a:gd name="connsiteX60" fmla="*/ 85456 w 393100"/>
              <a:gd name="connsiteY60" fmla="*/ 174331 h 393100"/>
              <a:gd name="connsiteX61" fmla="*/ 119639 w 393100"/>
              <a:gd name="connsiteY61" fmla="*/ 206804 h 393100"/>
              <a:gd name="connsiteX62" fmla="*/ 201677 w 393100"/>
              <a:gd name="connsiteY62" fmla="*/ 206804 h 393100"/>
              <a:gd name="connsiteX63" fmla="*/ 242697 w 393100"/>
              <a:gd name="connsiteY63" fmla="*/ 176040 h 393100"/>
              <a:gd name="connsiteX64" fmla="*/ 254661 w 393100"/>
              <a:gd name="connsiteY64" fmla="*/ 172622 h 393100"/>
              <a:gd name="connsiteX65" fmla="*/ 256370 w 393100"/>
              <a:gd name="connsiteY65" fmla="*/ 172622 h 393100"/>
              <a:gd name="connsiteX66" fmla="*/ 264915 w 393100"/>
              <a:gd name="connsiteY66" fmla="*/ 172622 h 393100"/>
              <a:gd name="connsiteX67" fmla="*/ 268334 w 393100"/>
              <a:gd name="connsiteY67" fmla="*/ 172622 h 393100"/>
              <a:gd name="connsiteX68" fmla="*/ 270043 w 393100"/>
              <a:gd name="connsiteY68" fmla="*/ 172622 h 393100"/>
              <a:gd name="connsiteX69" fmla="*/ 293971 w 393100"/>
              <a:gd name="connsiteY69" fmla="*/ 177749 h 393100"/>
              <a:gd name="connsiteX70" fmla="*/ 307644 w 393100"/>
              <a:gd name="connsiteY70" fmla="*/ 172622 h 393100"/>
              <a:gd name="connsiteX71" fmla="*/ 309353 w 393100"/>
              <a:gd name="connsiteY71" fmla="*/ 172622 h 393100"/>
              <a:gd name="connsiteX72" fmla="*/ 309353 w 393100"/>
              <a:gd name="connsiteY72" fmla="*/ 121348 h 393100"/>
              <a:gd name="connsiteX73" fmla="*/ 275170 w 393100"/>
              <a:gd name="connsiteY73" fmla="*/ 88875 h 393100"/>
              <a:gd name="connsiteX74" fmla="*/ 17091 w 393100"/>
              <a:gd name="connsiteY74" fmla="*/ 17091 h 393100"/>
              <a:gd name="connsiteX75" fmla="*/ 17091 w 393100"/>
              <a:gd name="connsiteY75" fmla="*/ 273461 h 393100"/>
              <a:gd name="connsiteX76" fmla="*/ 193131 w 393100"/>
              <a:gd name="connsiteY76" fmla="*/ 273461 h 393100"/>
              <a:gd name="connsiteX77" fmla="*/ 191422 w 393100"/>
              <a:gd name="connsiteY77" fmla="*/ 270042 h 393100"/>
              <a:gd name="connsiteX78" fmla="*/ 189713 w 393100"/>
              <a:gd name="connsiteY78" fmla="*/ 261497 h 393100"/>
              <a:gd name="connsiteX79" fmla="*/ 188004 w 393100"/>
              <a:gd name="connsiteY79" fmla="*/ 247824 h 393100"/>
              <a:gd name="connsiteX80" fmla="*/ 193131 w 393100"/>
              <a:gd name="connsiteY80" fmla="*/ 222186 h 393100"/>
              <a:gd name="connsiteX81" fmla="*/ 111093 w 393100"/>
              <a:gd name="connsiteY81" fmla="*/ 222186 h 393100"/>
              <a:gd name="connsiteX82" fmla="*/ 102548 w 393100"/>
              <a:gd name="connsiteY82" fmla="*/ 213641 h 393100"/>
              <a:gd name="connsiteX83" fmla="*/ 76911 w 393100"/>
              <a:gd name="connsiteY83" fmla="*/ 188004 h 393100"/>
              <a:gd name="connsiteX84" fmla="*/ 68365 w 393100"/>
              <a:gd name="connsiteY84" fmla="*/ 179458 h 393100"/>
              <a:gd name="connsiteX85" fmla="*/ 68365 w 393100"/>
              <a:gd name="connsiteY85" fmla="*/ 111093 h 393100"/>
              <a:gd name="connsiteX86" fmla="*/ 76911 w 393100"/>
              <a:gd name="connsiteY86" fmla="*/ 102547 h 393100"/>
              <a:gd name="connsiteX87" fmla="*/ 102548 w 393100"/>
              <a:gd name="connsiteY87" fmla="*/ 76911 h 393100"/>
              <a:gd name="connsiteX88" fmla="*/ 111093 w 393100"/>
              <a:gd name="connsiteY88" fmla="*/ 68365 h 393100"/>
              <a:gd name="connsiteX89" fmla="*/ 282007 w 393100"/>
              <a:gd name="connsiteY89" fmla="*/ 68365 h 393100"/>
              <a:gd name="connsiteX90" fmla="*/ 290552 w 393100"/>
              <a:gd name="connsiteY90" fmla="*/ 76911 h 393100"/>
              <a:gd name="connsiteX91" fmla="*/ 316189 w 393100"/>
              <a:gd name="connsiteY91" fmla="*/ 102547 h 393100"/>
              <a:gd name="connsiteX92" fmla="*/ 324735 w 393100"/>
              <a:gd name="connsiteY92" fmla="*/ 111093 h 393100"/>
              <a:gd name="connsiteX93" fmla="*/ 324735 w 393100"/>
              <a:gd name="connsiteY93" fmla="*/ 179458 h 393100"/>
              <a:gd name="connsiteX94" fmla="*/ 316189 w 393100"/>
              <a:gd name="connsiteY94" fmla="*/ 188004 h 393100"/>
              <a:gd name="connsiteX95" fmla="*/ 312771 w 393100"/>
              <a:gd name="connsiteY95" fmla="*/ 188004 h 393100"/>
              <a:gd name="connsiteX96" fmla="*/ 341826 w 393100"/>
              <a:gd name="connsiteY96" fmla="*/ 247824 h 393100"/>
              <a:gd name="connsiteX97" fmla="*/ 340117 w 393100"/>
              <a:gd name="connsiteY97" fmla="*/ 261497 h 393100"/>
              <a:gd name="connsiteX98" fmla="*/ 338408 w 393100"/>
              <a:gd name="connsiteY98" fmla="*/ 270042 h 393100"/>
              <a:gd name="connsiteX99" fmla="*/ 336699 w 393100"/>
              <a:gd name="connsiteY99" fmla="*/ 273461 h 393100"/>
              <a:gd name="connsiteX100" fmla="*/ 376009 w 393100"/>
              <a:gd name="connsiteY100" fmla="*/ 273461 h 393100"/>
              <a:gd name="connsiteX101" fmla="*/ 376009 w 393100"/>
              <a:gd name="connsiteY101" fmla="*/ 17091 h 393100"/>
              <a:gd name="connsiteX102" fmla="*/ 8546 w 393100"/>
              <a:gd name="connsiteY102" fmla="*/ 0 h 393100"/>
              <a:gd name="connsiteX103" fmla="*/ 384554 w 393100"/>
              <a:gd name="connsiteY103" fmla="*/ 0 h 393100"/>
              <a:gd name="connsiteX104" fmla="*/ 393100 w 393100"/>
              <a:gd name="connsiteY104" fmla="*/ 8546 h 393100"/>
              <a:gd name="connsiteX105" fmla="*/ 393100 w 393100"/>
              <a:gd name="connsiteY105" fmla="*/ 282007 h 393100"/>
              <a:gd name="connsiteX106" fmla="*/ 384554 w 393100"/>
              <a:gd name="connsiteY106" fmla="*/ 290552 h 393100"/>
              <a:gd name="connsiteX107" fmla="*/ 328153 w 393100"/>
              <a:gd name="connsiteY107" fmla="*/ 290552 h 393100"/>
              <a:gd name="connsiteX108" fmla="*/ 307644 w 393100"/>
              <a:gd name="connsiteY108" fmla="*/ 311062 h 393100"/>
              <a:gd name="connsiteX109" fmla="*/ 307644 w 393100"/>
              <a:gd name="connsiteY109" fmla="*/ 384554 h 393100"/>
              <a:gd name="connsiteX110" fmla="*/ 304225 w 393100"/>
              <a:gd name="connsiteY110" fmla="*/ 391390 h 393100"/>
              <a:gd name="connsiteX111" fmla="*/ 299098 w 393100"/>
              <a:gd name="connsiteY111" fmla="*/ 393100 h 393100"/>
              <a:gd name="connsiteX112" fmla="*/ 295679 w 393100"/>
              <a:gd name="connsiteY112" fmla="*/ 391390 h 393100"/>
              <a:gd name="connsiteX113" fmla="*/ 264915 w 393100"/>
              <a:gd name="connsiteY113" fmla="*/ 376008 h 393100"/>
              <a:gd name="connsiteX114" fmla="*/ 234150 w 393100"/>
              <a:gd name="connsiteY114" fmla="*/ 391390 h 393100"/>
              <a:gd name="connsiteX115" fmla="*/ 225605 w 393100"/>
              <a:gd name="connsiteY115" fmla="*/ 391390 h 393100"/>
              <a:gd name="connsiteX116" fmla="*/ 222186 w 393100"/>
              <a:gd name="connsiteY116" fmla="*/ 384554 h 393100"/>
              <a:gd name="connsiteX117" fmla="*/ 222186 w 393100"/>
              <a:gd name="connsiteY117" fmla="*/ 311062 h 393100"/>
              <a:gd name="connsiteX118" fmla="*/ 201677 w 393100"/>
              <a:gd name="connsiteY118" fmla="*/ 290552 h 393100"/>
              <a:gd name="connsiteX119" fmla="*/ 8546 w 393100"/>
              <a:gd name="connsiteY119" fmla="*/ 290552 h 393100"/>
              <a:gd name="connsiteX120" fmla="*/ 0 w 393100"/>
              <a:gd name="connsiteY120" fmla="*/ 282007 h 393100"/>
              <a:gd name="connsiteX121" fmla="*/ 0 w 393100"/>
              <a:gd name="connsiteY121" fmla="*/ 8546 h 393100"/>
              <a:gd name="connsiteX122" fmla="*/ 8546 w 393100"/>
              <a:gd name="connsiteY122" fmla="*/ 0 h 39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93100" h="393100">
                <a:moveTo>
                  <a:pt x="239279" y="319607"/>
                </a:moveTo>
                <a:lnTo>
                  <a:pt x="239279" y="370881"/>
                </a:lnTo>
                <a:lnTo>
                  <a:pt x="261497" y="360626"/>
                </a:lnTo>
                <a:cubicBezTo>
                  <a:pt x="261497" y="358917"/>
                  <a:pt x="263206" y="358917"/>
                  <a:pt x="264915" y="358917"/>
                </a:cubicBezTo>
                <a:cubicBezTo>
                  <a:pt x="266625" y="358917"/>
                  <a:pt x="266625" y="360626"/>
                  <a:pt x="268334" y="360626"/>
                </a:cubicBezTo>
                <a:lnTo>
                  <a:pt x="290552" y="370881"/>
                </a:lnTo>
                <a:lnTo>
                  <a:pt x="290552" y="319607"/>
                </a:lnTo>
                <a:cubicBezTo>
                  <a:pt x="288843" y="321316"/>
                  <a:pt x="288843" y="321316"/>
                  <a:pt x="287134" y="321316"/>
                </a:cubicBezTo>
                <a:cubicBezTo>
                  <a:pt x="283716" y="321316"/>
                  <a:pt x="282007" y="323025"/>
                  <a:pt x="278588" y="323025"/>
                </a:cubicBezTo>
                <a:cubicBezTo>
                  <a:pt x="275170" y="324735"/>
                  <a:pt x="270043" y="324735"/>
                  <a:pt x="266625" y="324735"/>
                </a:cubicBezTo>
                <a:cubicBezTo>
                  <a:pt x="264915" y="324735"/>
                  <a:pt x="266625" y="324735"/>
                  <a:pt x="264915" y="324735"/>
                </a:cubicBezTo>
                <a:cubicBezTo>
                  <a:pt x="263206" y="324735"/>
                  <a:pt x="263206" y="324735"/>
                  <a:pt x="263206" y="324735"/>
                </a:cubicBezTo>
                <a:cubicBezTo>
                  <a:pt x="259788" y="324735"/>
                  <a:pt x="254661" y="323025"/>
                  <a:pt x="251243" y="323025"/>
                </a:cubicBezTo>
                <a:cubicBezTo>
                  <a:pt x="247824" y="323025"/>
                  <a:pt x="246115" y="321316"/>
                  <a:pt x="242697" y="321316"/>
                </a:cubicBezTo>
                <a:cubicBezTo>
                  <a:pt x="240988" y="319607"/>
                  <a:pt x="240988" y="319607"/>
                  <a:pt x="239279" y="319607"/>
                </a:cubicBezTo>
                <a:close/>
                <a:moveTo>
                  <a:pt x="247823" y="239277"/>
                </a:moveTo>
                <a:lnTo>
                  <a:pt x="282006" y="239277"/>
                </a:lnTo>
                <a:cubicBezTo>
                  <a:pt x="287133" y="239277"/>
                  <a:pt x="290552" y="242695"/>
                  <a:pt x="290552" y="247823"/>
                </a:cubicBezTo>
                <a:cubicBezTo>
                  <a:pt x="290552" y="252950"/>
                  <a:pt x="287133" y="256368"/>
                  <a:pt x="282006" y="256368"/>
                </a:cubicBezTo>
                <a:lnTo>
                  <a:pt x="247823" y="256368"/>
                </a:lnTo>
                <a:cubicBezTo>
                  <a:pt x="242695" y="256368"/>
                  <a:pt x="239277" y="252950"/>
                  <a:pt x="239277" y="247823"/>
                </a:cubicBezTo>
                <a:cubicBezTo>
                  <a:pt x="239277" y="242695"/>
                  <a:pt x="242695" y="239277"/>
                  <a:pt x="247823" y="239277"/>
                </a:cubicBezTo>
                <a:close/>
                <a:moveTo>
                  <a:pt x="254661" y="188004"/>
                </a:moveTo>
                <a:cubicBezTo>
                  <a:pt x="252951" y="188004"/>
                  <a:pt x="249533" y="189713"/>
                  <a:pt x="247824" y="189713"/>
                </a:cubicBezTo>
                <a:cubicBezTo>
                  <a:pt x="246115" y="191422"/>
                  <a:pt x="246115" y="191422"/>
                  <a:pt x="244406" y="191422"/>
                </a:cubicBezTo>
                <a:cubicBezTo>
                  <a:pt x="242697" y="193131"/>
                  <a:pt x="239279" y="193131"/>
                  <a:pt x="237568" y="194840"/>
                </a:cubicBezTo>
                <a:cubicBezTo>
                  <a:pt x="237568" y="196549"/>
                  <a:pt x="235859" y="196549"/>
                  <a:pt x="235859" y="196549"/>
                </a:cubicBezTo>
                <a:cubicBezTo>
                  <a:pt x="234150" y="198259"/>
                  <a:pt x="230732" y="199968"/>
                  <a:pt x="229023" y="201676"/>
                </a:cubicBezTo>
                <a:cubicBezTo>
                  <a:pt x="227313" y="203386"/>
                  <a:pt x="227313" y="203386"/>
                  <a:pt x="227313" y="203386"/>
                </a:cubicBezTo>
                <a:cubicBezTo>
                  <a:pt x="225605" y="205095"/>
                  <a:pt x="222186" y="206804"/>
                  <a:pt x="220477" y="210222"/>
                </a:cubicBezTo>
                <a:cubicBezTo>
                  <a:pt x="217059" y="211931"/>
                  <a:pt x="215350" y="215350"/>
                  <a:pt x="213641" y="218768"/>
                </a:cubicBezTo>
                <a:cubicBezTo>
                  <a:pt x="208513" y="227313"/>
                  <a:pt x="205095" y="237568"/>
                  <a:pt x="201677" y="246115"/>
                </a:cubicBezTo>
                <a:cubicBezTo>
                  <a:pt x="201677" y="249533"/>
                  <a:pt x="203386" y="252951"/>
                  <a:pt x="203386" y="256370"/>
                </a:cubicBezTo>
                <a:cubicBezTo>
                  <a:pt x="203386" y="256370"/>
                  <a:pt x="203386" y="258079"/>
                  <a:pt x="203386" y="259788"/>
                </a:cubicBezTo>
                <a:cubicBezTo>
                  <a:pt x="203386" y="261497"/>
                  <a:pt x="205095" y="263206"/>
                  <a:pt x="205095" y="264915"/>
                </a:cubicBezTo>
                <a:cubicBezTo>
                  <a:pt x="206804" y="270042"/>
                  <a:pt x="208513" y="273461"/>
                  <a:pt x="210222" y="276879"/>
                </a:cubicBezTo>
                <a:cubicBezTo>
                  <a:pt x="215350" y="287134"/>
                  <a:pt x="223896" y="293971"/>
                  <a:pt x="232441" y="299098"/>
                </a:cubicBezTo>
                <a:cubicBezTo>
                  <a:pt x="235859" y="300807"/>
                  <a:pt x="240988" y="302516"/>
                  <a:pt x="244406" y="304225"/>
                </a:cubicBezTo>
                <a:cubicBezTo>
                  <a:pt x="246115" y="305934"/>
                  <a:pt x="246115" y="305934"/>
                  <a:pt x="247824" y="305934"/>
                </a:cubicBezTo>
                <a:cubicBezTo>
                  <a:pt x="249533" y="307643"/>
                  <a:pt x="251243" y="307643"/>
                  <a:pt x="252951" y="307643"/>
                </a:cubicBezTo>
                <a:cubicBezTo>
                  <a:pt x="256370" y="309353"/>
                  <a:pt x="258079" y="309353"/>
                  <a:pt x="261497" y="309353"/>
                </a:cubicBezTo>
                <a:cubicBezTo>
                  <a:pt x="261497" y="309353"/>
                  <a:pt x="263206" y="309353"/>
                  <a:pt x="263206" y="309353"/>
                </a:cubicBezTo>
                <a:cubicBezTo>
                  <a:pt x="266625" y="307643"/>
                  <a:pt x="268334" y="307643"/>
                  <a:pt x="271752" y="307643"/>
                </a:cubicBezTo>
                <a:cubicBezTo>
                  <a:pt x="273461" y="305934"/>
                  <a:pt x="275170" y="305934"/>
                  <a:pt x="276880" y="305934"/>
                </a:cubicBezTo>
                <a:cubicBezTo>
                  <a:pt x="278588" y="304225"/>
                  <a:pt x="278588" y="304225"/>
                  <a:pt x="280297" y="304225"/>
                </a:cubicBezTo>
                <a:cubicBezTo>
                  <a:pt x="283716" y="302516"/>
                  <a:pt x="288843" y="300807"/>
                  <a:pt x="292262" y="299098"/>
                </a:cubicBezTo>
                <a:cubicBezTo>
                  <a:pt x="302516" y="293971"/>
                  <a:pt x="309353" y="285425"/>
                  <a:pt x="314480" y="276879"/>
                </a:cubicBezTo>
                <a:cubicBezTo>
                  <a:pt x="316189" y="271752"/>
                  <a:pt x="317898" y="268334"/>
                  <a:pt x="319608" y="264915"/>
                </a:cubicBezTo>
                <a:cubicBezTo>
                  <a:pt x="319608" y="263206"/>
                  <a:pt x="321316" y="261497"/>
                  <a:pt x="321316" y="259788"/>
                </a:cubicBezTo>
                <a:cubicBezTo>
                  <a:pt x="321316" y="259788"/>
                  <a:pt x="321316" y="258079"/>
                  <a:pt x="321316" y="256370"/>
                </a:cubicBezTo>
                <a:cubicBezTo>
                  <a:pt x="323026" y="252951"/>
                  <a:pt x="323026" y="249533"/>
                  <a:pt x="323026" y="246115"/>
                </a:cubicBezTo>
                <a:cubicBezTo>
                  <a:pt x="323026" y="223895"/>
                  <a:pt x="309353" y="203386"/>
                  <a:pt x="290552" y="193131"/>
                </a:cubicBezTo>
                <a:cubicBezTo>
                  <a:pt x="287134" y="191422"/>
                  <a:pt x="283716" y="191422"/>
                  <a:pt x="280297" y="189713"/>
                </a:cubicBezTo>
                <a:cubicBezTo>
                  <a:pt x="278588" y="189713"/>
                  <a:pt x="278588" y="189713"/>
                  <a:pt x="278588" y="189713"/>
                </a:cubicBezTo>
                <a:cubicBezTo>
                  <a:pt x="275170" y="188004"/>
                  <a:pt x="273461" y="188004"/>
                  <a:pt x="270043" y="188004"/>
                </a:cubicBezTo>
                <a:cubicBezTo>
                  <a:pt x="268334" y="188004"/>
                  <a:pt x="268334" y="188004"/>
                  <a:pt x="266625" y="188004"/>
                </a:cubicBezTo>
                <a:cubicBezTo>
                  <a:pt x="264915" y="188004"/>
                  <a:pt x="261497" y="188004"/>
                  <a:pt x="259788" y="188004"/>
                </a:cubicBezTo>
                <a:cubicBezTo>
                  <a:pt x="258079" y="188004"/>
                  <a:pt x="256370" y="188004"/>
                  <a:pt x="254661" y="188004"/>
                </a:cubicBezTo>
                <a:close/>
                <a:moveTo>
                  <a:pt x="119639" y="88875"/>
                </a:moveTo>
                <a:cubicBezTo>
                  <a:pt x="116220" y="104257"/>
                  <a:pt x="102548" y="117929"/>
                  <a:pt x="85456" y="121348"/>
                </a:cubicBezTo>
                <a:lnTo>
                  <a:pt x="85456" y="174331"/>
                </a:lnTo>
                <a:cubicBezTo>
                  <a:pt x="102548" y="176040"/>
                  <a:pt x="116220" y="189713"/>
                  <a:pt x="119639" y="206804"/>
                </a:cubicBezTo>
                <a:lnTo>
                  <a:pt x="201677" y="206804"/>
                </a:lnTo>
                <a:cubicBezTo>
                  <a:pt x="210222" y="191422"/>
                  <a:pt x="225605" y="181167"/>
                  <a:pt x="242697" y="176040"/>
                </a:cubicBezTo>
                <a:cubicBezTo>
                  <a:pt x="246115" y="174331"/>
                  <a:pt x="251243" y="172622"/>
                  <a:pt x="254661" y="172622"/>
                </a:cubicBezTo>
                <a:cubicBezTo>
                  <a:pt x="254661" y="172622"/>
                  <a:pt x="256370" y="172622"/>
                  <a:pt x="256370" y="172622"/>
                </a:cubicBezTo>
                <a:cubicBezTo>
                  <a:pt x="259788" y="172622"/>
                  <a:pt x="261497" y="172622"/>
                  <a:pt x="264915" y="172622"/>
                </a:cubicBezTo>
                <a:cubicBezTo>
                  <a:pt x="266625" y="172622"/>
                  <a:pt x="266625" y="172622"/>
                  <a:pt x="268334" y="172622"/>
                </a:cubicBezTo>
                <a:cubicBezTo>
                  <a:pt x="268334" y="172622"/>
                  <a:pt x="270043" y="172622"/>
                  <a:pt x="270043" y="172622"/>
                </a:cubicBezTo>
                <a:cubicBezTo>
                  <a:pt x="278588" y="172622"/>
                  <a:pt x="287134" y="174331"/>
                  <a:pt x="293971" y="177749"/>
                </a:cubicBezTo>
                <a:cubicBezTo>
                  <a:pt x="299098" y="176040"/>
                  <a:pt x="302516" y="174331"/>
                  <a:pt x="307644" y="172622"/>
                </a:cubicBezTo>
                <a:lnTo>
                  <a:pt x="309353" y="172622"/>
                </a:lnTo>
                <a:lnTo>
                  <a:pt x="309353" y="121348"/>
                </a:lnTo>
                <a:cubicBezTo>
                  <a:pt x="292262" y="119639"/>
                  <a:pt x="278588" y="105966"/>
                  <a:pt x="275170" y="88875"/>
                </a:cubicBezTo>
                <a:close/>
                <a:moveTo>
                  <a:pt x="17091" y="17091"/>
                </a:moveTo>
                <a:lnTo>
                  <a:pt x="17091" y="273461"/>
                </a:lnTo>
                <a:lnTo>
                  <a:pt x="193131" y="273461"/>
                </a:lnTo>
                <a:cubicBezTo>
                  <a:pt x="191422" y="271752"/>
                  <a:pt x="191422" y="271752"/>
                  <a:pt x="191422" y="270042"/>
                </a:cubicBezTo>
                <a:cubicBezTo>
                  <a:pt x="191422" y="266625"/>
                  <a:pt x="189713" y="264915"/>
                  <a:pt x="189713" y="261497"/>
                </a:cubicBezTo>
                <a:cubicBezTo>
                  <a:pt x="188004" y="256370"/>
                  <a:pt x="188004" y="252951"/>
                  <a:pt x="188004" y="247824"/>
                </a:cubicBezTo>
                <a:cubicBezTo>
                  <a:pt x="188004" y="239278"/>
                  <a:pt x="189713" y="230732"/>
                  <a:pt x="193131" y="222186"/>
                </a:cubicBezTo>
                <a:lnTo>
                  <a:pt x="111093" y="222186"/>
                </a:lnTo>
                <a:cubicBezTo>
                  <a:pt x="105966" y="222186"/>
                  <a:pt x="102548" y="218768"/>
                  <a:pt x="102548" y="213641"/>
                </a:cubicBezTo>
                <a:cubicBezTo>
                  <a:pt x="102548" y="199968"/>
                  <a:pt x="90583" y="188004"/>
                  <a:pt x="76911" y="188004"/>
                </a:cubicBezTo>
                <a:cubicBezTo>
                  <a:pt x="71783" y="188004"/>
                  <a:pt x="68365" y="184585"/>
                  <a:pt x="68365" y="179458"/>
                </a:cubicBezTo>
                <a:lnTo>
                  <a:pt x="68365" y="111093"/>
                </a:lnTo>
                <a:cubicBezTo>
                  <a:pt x="68365" y="105966"/>
                  <a:pt x="71783" y="102547"/>
                  <a:pt x="76911" y="102547"/>
                </a:cubicBezTo>
                <a:cubicBezTo>
                  <a:pt x="90583" y="102547"/>
                  <a:pt x="102548" y="90583"/>
                  <a:pt x="102548" y="76911"/>
                </a:cubicBezTo>
                <a:cubicBezTo>
                  <a:pt x="102548" y="71783"/>
                  <a:pt x="105966" y="68365"/>
                  <a:pt x="111093" y="68365"/>
                </a:cubicBezTo>
                <a:lnTo>
                  <a:pt x="282007" y="68365"/>
                </a:lnTo>
                <a:cubicBezTo>
                  <a:pt x="287134" y="68365"/>
                  <a:pt x="290552" y="71783"/>
                  <a:pt x="290552" y="76911"/>
                </a:cubicBezTo>
                <a:cubicBezTo>
                  <a:pt x="290552" y="90583"/>
                  <a:pt x="302516" y="102547"/>
                  <a:pt x="316189" y="102547"/>
                </a:cubicBezTo>
                <a:cubicBezTo>
                  <a:pt x="321316" y="102547"/>
                  <a:pt x="324735" y="105966"/>
                  <a:pt x="324735" y="111093"/>
                </a:cubicBezTo>
                <a:lnTo>
                  <a:pt x="324735" y="179458"/>
                </a:lnTo>
                <a:cubicBezTo>
                  <a:pt x="324735" y="184585"/>
                  <a:pt x="321316" y="188004"/>
                  <a:pt x="316189" y="188004"/>
                </a:cubicBezTo>
                <a:cubicBezTo>
                  <a:pt x="314480" y="188004"/>
                  <a:pt x="314480" y="188004"/>
                  <a:pt x="312771" y="188004"/>
                </a:cubicBezTo>
                <a:cubicBezTo>
                  <a:pt x="329862" y="201676"/>
                  <a:pt x="341826" y="223895"/>
                  <a:pt x="341826" y="247824"/>
                </a:cubicBezTo>
                <a:cubicBezTo>
                  <a:pt x="341826" y="252951"/>
                  <a:pt x="341826" y="256370"/>
                  <a:pt x="340117" y="261497"/>
                </a:cubicBezTo>
                <a:cubicBezTo>
                  <a:pt x="340117" y="264915"/>
                  <a:pt x="338408" y="266625"/>
                  <a:pt x="338408" y="270042"/>
                </a:cubicBezTo>
                <a:cubicBezTo>
                  <a:pt x="336699" y="271752"/>
                  <a:pt x="336699" y="271752"/>
                  <a:pt x="336699" y="273461"/>
                </a:cubicBezTo>
                <a:lnTo>
                  <a:pt x="376009" y="273461"/>
                </a:lnTo>
                <a:lnTo>
                  <a:pt x="376009" y="17091"/>
                </a:lnTo>
                <a:close/>
                <a:moveTo>
                  <a:pt x="8546" y="0"/>
                </a:moveTo>
                <a:lnTo>
                  <a:pt x="384554" y="0"/>
                </a:lnTo>
                <a:cubicBezTo>
                  <a:pt x="389681" y="0"/>
                  <a:pt x="393100" y="3418"/>
                  <a:pt x="393100" y="8546"/>
                </a:cubicBezTo>
                <a:lnTo>
                  <a:pt x="393100" y="282007"/>
                </a:lnTo>
                <a:cubicBezTo>
                  <a:pt x="393100" y="287134"/>
                  <a:pt x="389681" y="290552"/>
                  <a:pt x="384554" y="290552"/>
                </a:cubicBezTo>
                <a:lnTo>
                  <a:pt x="328153" y="290552"/>
                </a:lnTo>
                <a:cubicBezTo>
                  <a:pt x="323026" y="299098"/>
                  <a:pt x="316189" y="305934"/>
                  <a:pt x="307644" y="311062"/>
                </a:cubicBezTo>
                <a:lnTo>
                  <a:pt x="307644" y="384554"/>
                </a:lnTo>
                <a:cubicBezTo>
                  <a:pt x="307644" y="386263"/>
                  <a:pt x="305934" y="389681"/>
                  <a:pt x="304225" y="391390"/>
                </a:cubicBezTo>
                <a:cubicBezTo>
                  <a:pt x="302516" y="393100"/>
                  <a:pt x="300807" y="393100"/>
                  <a:pt x="299098" y="393100"/>
                </a:cubicBezTo>
                <a:cubicBezTo>
                  <a:pt x="297389" y="393100"/>
                  <a:pt x="297389" y="391390"/>
                  <a:pt x="295679" y="391390"/>
                </a:cubicBezTo>
                <a:lnTo>
                  <a:pt x="264915" y="376008"/>
                </a:lnTo>
                <a:lnTo>
                  <a:pt x="234150" y="391390"/>
                </a:lnTo>
                <a:cubicBezTo>
                  <a:pt x="230732" y="393100"/>
                  <a:pt x="227313" y="393100"/>
                  <a:pt x="225605" y="391390"/>
                </a:cubicBezTo>
                <a:cubicBezTo>
                  <a:pt x="223896" y="389681"/>
                  <a:pt x="222186" y="387972"/>
                  <a:pt x="222186" y="384554"/>
                </a:cubicBezTo>
                <a:lnTo>
                  <a:pt x="222186" y="311062"/>
                </a:lnTo>
                <a:cubicBezTo>
                  <a:pt x="213641" y="305934"/>
                  <a:pt x="206804" y="299098"/>
                  <a:pt x="201677" y="290552"/>
                </a:cubicBezTo>
                <a:lnTo>
                  <a:pt x="8546" y="290552"/>
                </a:lnTo>
                <a:cubicBezTo>
                  <a:pt x="3418" y="290552"/>
                  <a:pt x="0" y="287134"/>
                  <a:pt x="0" y="282007"/>
                </a:cubicBezTo>
                <a:lnTo>
                  <a:pt x="0" y="8546"/>
                </a:lnTo>
                <a:cubicBezTo>
                  <a:pt x="0" y="3418"/>
                  <a:pt x="3418" y="0"/>
                  <a:pt x="8546" y="0"/>
                </a:cubicBezTo>
                <a:close/>
              </a:path>
            </a:pathLst>
          </a:custGeom>
          <a:solidFill>
            <a:schemeClr val="bg1"/>
          </a:solidFill>
          <a:effectLst>
            <a:outerShdw blurRad="63500" sx="102000" sy="102000" algn="ctr" rotWithShape="0">
              <a:schemeClr val="bg1">
                <a:alpha val="20000"/>
              </a:schemeClr>
            </a:outerShdw>
          </a:effectLst>
        </p:spPr>
        <p:txBody>
          <a:bodyPr wrap="square" lIns="0" tIns="0" rIns="0" bIns="0" rtlCol="0"/>
          <a:lstStyle/>
          <a:p>
            <a:endParaRPr lang="en-ID"/>
          </a:p>
        </p:txBody>
      </p:sp>
      <p:sp>
        <p:nvSpPr>
          <p:cNvPr id="2" name="Text Placeholder 23">
            <a:extLst>
              <a:ext uri="{FF2B5EF4-FFF2-40B4-BE49-F238E27FC236}">
                <a16:creationId xmlns:a16="http://schemas.microsoft.com/office/drawing/2014/main" id="{48908A44-C88B-6D25-6677-EB2BA4B2F7CA}"/>
              </a:ext>
            </a:extLst>
          </p:cNvPr>
          <p:cNvSpPr>
            <a:spLocks noGrp="1"/>
          </p:cNvSpPr>
          <p:nvPr>
            <p:ph type="body" sz="quarter" idx="14" hasCustomPrompt="1"/>
          </p:nvPr>
        </p:nvSpPr>
        <p:spPr>
          <a:xfrm>
            <a:off x="2764337" y="1210137"/>
            <a:ext cx="1719262" cy="333375"/>
          </a:xfrm>
        </p:spPr>
        <p:txBody>
          <a:bodyP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 name="Text Placeholder 38">
            <a:extLst>
              <a:ext uri="{FF2B5EF4-FFF2-40B4-BE49-F238E27FC236}">
                <a16:creationId xmlns:a16="http://schemas.microsoft.com/office/drawing/2014/main" id="{8A9C8423-7EF6-9DAA-54E3-3823B5CC6893}"/>
              </a:ext>
            </a:extLst>
          </p:cNvPr>
          <p:cNvSpPr>
            <a:spLocks noGrp="1"/>
          </p:cNvSpPr>
          <p:nvPr>
            <p:ph type="body" sz="quarter" idx="15"/>
          </p:nvPr>
        </p:nvSpPr>
        <p:spPr>
          <a:xfrm>
            <a:off x="321174" y="1604616"/>
            <a:ext cx="4162425" cy="487600"/>
          </a:xfrm>
        </p:spPr>
        <p:txBody>
          <a:bodyPr>
            <a:noAutofit/>
          </a:bodyPr>
          <a:lstStyle>
            <a:lvl1pPr marL="0" indent="0" algn="r">
              <a:buNone/>
              <a:defRPr sz="1100"/>
            </a:lvl1pPr>
            <a:lvl2pPr marL="457200" indent="0" algn="r">
              <a:buNone/>
              <a:defRPr sz="1100"/>
            </a:lvl2pPr>
            <a:lvl3pPr marL="914400" indent="0" algn="r">
              <a:buNone/>
              <a:defRPr sz="1100"/>
            </a:lvl3pPr>
            <a:lvl4pPr marL="1371600" indent="0" algn="r">
              <a:buNone/>
              <a:defRPr sz="1100"/>
            </a:lvl4pPr>
            <a:lvl5pPr marL="1828800" indent="0" algn="r">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23">
            <a:extLst>
              <a:ext uri="{FF2B5EF4-FFF2-40B4-BE49-F238E27FC236}">
                <a16:creationId xmlns:a16="http://schemas.microsoft.com/office/drawing/2014/main" id="{141ED331-90E9-BB01-F1D1-13F5428A2A29}"/>
              </a:ext>
            </a:extLst>
          </p:cNvPr>
          <p:cNvSpPr>
            <a:spLocks noGrp="1"/>
          </p:cNvSpPr>
          <p:nvPr>
            <p:ph type="body" sz="quarter" idx="16" hasCustomPrompt="1"/>
          </p:nvPr>
        </p:nvSpPr>
        <p:spPr>
          <a:xfrm>
            <a:off x="2764337" y="2891886"/>
            <a:ext cx="1719262" cy="333375"/>
          </a:xfrm>
        </p:spPr>
        <p:txBody>
          <a:bodyP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6" name="Text Placeholder 38">
            <a:extLst>
              <a:ext uri="{FF2B5EF4-FFF2-40B4-BE49-F238E27FC236}">
                <a16:creationId xmlns:a16="http://schemas.microsoft.com/office/drawing/2014/main" id="{C7DAC78E-55C3-5D69-23D3-A468FD3B5BE8}"/>
              </a:ext>
            </a:extLst>
          </p:cNvPr>
          <p:cNvSpPr>
            <a:spLocks noGrp="1"/>
          </p:cNvSpPr>
          <p:nvPr>
            <p:ph type="body" sz="quarter" idx="17"/>
          </p:nvPr>
        </p:nvSpPr>
        <p:spPr>
          <a:xfrm>
            <a:off x="321174" y="3286365"/>
            <a:ext cx="4162425" cy="487600"/>
          </a:xfrm>
        </p:spPr>
        <p:txBody>
          <a:bodyPr>
            <a:noAutofit/>
          </a:bodyPr>
          <a:lstStyle>
            <a:lvl1pPr marL="0" indent="0" algn="r">
              <a:buNone/>
              <a:defRPr sz="1100"/>
            </a:lvl1pPr>
            <a:lvl2pPr marL="457200" indent="0" algn="r">
              <a:buNone/>
              <a:defRPr sz="1100"/>
            </a:lvl2pPr>
            <a:lvl3pPr marL="914400" indent="0" algn="r">
              <a:buNone/>
              <a:defRPr sz="1100"/>
            </a:lvl3pPr>
            <a:lvl4pPr marL="1371600" indent="0" algn="r">
              <a:buNone/>
              <a:defRPr sz="1100"/>
            </a:lvl4pPr>
            <a:lvl5pPr marL="1828800" indent="0" algn="r">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Text Placeholder 23">
            <a:extLst>
              <a:ext uri="{FF2B5EF4-FFF2-40B4-BE49-F238E27FC236}">
                <a16:creationId xmlns:a16="http://schemas.microsoft.com/office/drawing/2014/main" id="{53469C32-954B-E5E5-FA96-D799A033EEFC}"/>
              </a:ext>
            </a:extLst>
          </p:cNvPr>
          <p:cNvSpPr>
            <a:spLocks noGrp="1"/>
          </p:cNvSpPr>
          <p:nvPr>
            <p:ph type="body" sz="quarter" idx="18" hasCustomPrompt="1"/>
          </p:nvPr>
        </p:nvSpPr>
        <p:spPr>
          <a:xfrm>
            <a:off x="2748147" y="4573635"/>
            <a:ext cx="1719262" cy="333375"/>
          </a:xfrm>
        </p:spPr>
        <p:txBody>
          <a:bodyP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8" name="Text Placeholder 38">
            <a:extLst>
              <a:ext uri="{FF2B5EF4-FFF2-40B4-BE49-F238E27FC236}">
                <a16:creationId xmlns:a16="http://schemas.microsoft.com/office/drawing/2014/main" id="{11C86AD7-50AC-B1FB-D1AB-37163349A488}"/>
              </a:ext>
            </a:extLst>
          </p:cNvPr>
          <p:cNvSpPr>
            <a:spLocks noGrp="1"/>
          </p:cNvSpPr>
          <p:nvPr>
            <p:ph type="body" sz="quarter" idx="19"/>
          </p:nvPr>
        </p:nvSpPr>
        <p:spPr>
          <a:xfrm>
            <a:off x="304984" y="4968114"/>
            <a:ext cx="4162425" cy="487600"/>
          </a:xfrm>
        </p:spPr>
        <p:txBody>
          <a:bodyPr>
            <a:noAutofit/>
          </a:bodyPr>
          <a:lstStyle>
            <a:lvl1pPr marL="0" indent="0" algn="r">
              <a:buNone/>
              <a:defRPr sz="1100"/>
            </a:lvl1pPr>
            <a:lvl2pPr marL="457200" indent="0" algn="r">
              <a:buNone/>
              <a:defRPr sz="1100"/>
            </a:lvl2pPr>
            <a:lvl3pPr marL="914400" indent="0" algn="r">
              <a:buNone/>
              <a:defRPr sz="1100"/>
            </a:lvl3pPr>
            <a:lvl4pPr marL="1371600" indent="0" algn="r">
              <a:buNone/>
              <a:defRPr sz="1100"/>
            </a:lvl4pPr>
            <a:lvl5pPr marL="1828800" indent="0" algn="r">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Text Placeholder 23">
            <a:extLst>
              <a:ext uri="{FF2B5EF4-FFF2-40B4-BE49-F238E27FC236}">
                <a16:creationId xmlns:a16="http://schemas.microsoft.com/office/drawing/2014/main" id="{B8344C39-6557-4A57-1637-18EE79CDFD64}"/>
              </a:ext>
            </a:extLst>
          </p:cNvPr>
          <p:cNvSpPr>
            <a:spLocks noGrp="1"/>
          </p:cNvSpPr>
          <p:nvPr>
            <p:ph type="body" sz="quarter" idx="12" hasCustomPrompt="1"/>
          </p:nvPr>
        </p:nvSpPr>
        <p:spPr>
          <a:xfrm>
            <a:off x="6816873" y="1959474"/>
            <a:ext cx="4779693"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10" name="Content Placeholder 5">
            <a:extLst>
              <a:ext uri="{FF2B5EF4-FFF2-40B4-BE49-F238E27FC236}">
                <a16:creationId xmlns:a16="http://schemas.microsoft.com/office/drawing/2014/main" id="{DCECBCBF-AA92-62CD-1A3F-75C4BEBF3930}"/>
              </a:ext>
            </a:extLst>
          </p:cNvPr>
          <p:cNvSpPr>
            <a:spLocks noGrp="1"/>
          </p:cNvSpPr>
          <p:nvPr>
            <p:ph sz="quarter" idx="13"/>
          </p:nvPr>
        </p:nvSpPr>
        <p:spPr>
          <a:xfrm>
            <a:off x="6816873" y="3429000"/>
            <a:ext cx="4779692" cy="2632174"/>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Slide Number Placeholder 8">
            <a:extLst>
              <a:ext uri="{FF2B5EF4-FFF2-40B4-BE49-F238E27FC236}">
                <a16:creationId xmlns:a16="http://schemas.microsoft.com/office/drawing/2014/main" id="{5DC7EBA6-3CB0-39B5-9A96-7AF1B4AE3DA2}"/>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798522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meline">
    <p:spTree>
      <p:nvGrpSpPr>
        <p:cNvPr id="1" name=""/>
        <p:cNvGrpSpPr/>
        <p:nvPr/>
      </p:nvGrpSpPr>
      <p:grpSpPr>
        <a:xfrm>
          <a:off x="0" y="0"/>
          <a:ext cx="0" cy="0"/>
          <a:chOff x="0" y="0"/>
          <a:chExt cx="0" cy="0"/>
        </a:xfrm>
      </p:grpSpPr>
      <p:sp>
        <p:nvSpPr>
          <p:cNvPr id="2" name="PpHolder1">
            <a:extLst>
              <a:ext uri="{FF2B5EF4-FFF2-40B4-BE49-F238E27FC236}">
                <a16:creationId xmlns:a16="http://schemas.microsoft.com/office/drawing/2014/main" id="{28B72878-66C1-ADE3-357B-3880E0BBCB18}"/>
              </a:ext>
            </a:extLst>
          </p:cNvPr>
          <p:cNvSpPr>
            <a:spLocks noGrp="1"/>
          </p:cNvSpPr>
          <p:nvPr>
            <p:ph type="pic" sz="quarter" idx="10"/>
          </p:nvPr>
        </p:nvSpPr>
        <p:spPr>
          <a:xfrm>
            <a:off x="0" y="3429000"/>
            <a:ext cx="12193588" cy="3429000"/>
          </a:xfrm>
          <a:solidFill>
            <a:schemeClr val="accent1"/>
          </a:solidFill>
        </p:spPr>
      </p:sp>
      <p:sp>
        <p:nvSpPr>
          <p:cNvPr id="4" name="Hexagon 3">
            <a:extLst>
              <a:ext uri="{FF2B5EF4-FFF2-40B4-BE49-F238E27FC236}">
                <a16:creationId xmlns:a16="http://schemas.microsoft.com/office/drawing/2014/main" id="{04AF45DB-D5E9-68D4-DA93-6C4318C39BD9}"/>
              </a:ext>
            </a:extLst>
          </p:cNvPr>
          <p:cNvSpPr/>
          <p:nvPr userDrawn="1"/>
        </p:nvSpPr>
        <p:spPr>
          <a:xfrm rot="5400000">
            <a:off x="1788876" y="4079954"/>
            <a:ext cx="1085883" cy="936106"/>
          </a:xfrm>
          <a:prstGeom prst="hexagon">
            <a:avLst/>
          </a:prstGeom>
          <a:noFill/>
          <a:ln w="38100">
            <a:solidFill>
              <a:schemeClr val="bg1"/>
            </a:solid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Hexagon 7">
            <a:extLst>
              <a:ext uri="{FF2B5EF4-FFF2-40B4-BE49-F238E27FC236}">
                <a16:creationId xmlns:a16="http://schemas.microsoft.com/office/drawing/2014/main" id="{5CC1D3E2-7A21-D8DE-6C29-6F4A84CD155D}"/>
              </a:ext>
            </a:extLst>
          </p:cNvPr>
          <p:cNvSpPr/>
          <p:nvPr userDrawn="1"/>
        </p:nvSpPr>
        <p:spPr>
          <a:xfrm rot="5400000">
            <a:off x="4309156" y="4079954"/>
            <a:ext cx="1085883" cy="936106"/>
          </a:xfrm>
          <a:prstGeom prst="hexagon">
            <a:avLst/>
          </a:prstGeom>
          <a:noFill/>
          <a:ln w="38100">
            <a:solidFill>
              <a:schemeClr val="bg1"/>
            </a:solid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Hexagon 10">
            <a:extLst>
              <a:ext uri="{FF2B5EF4-FFF2-40B4-BE49-F238E27FC236}">
                <a16:creationId xmlns:a16="http://schemas.microsoft.com/office/drawing/2014/main" id="{7D45E587-1BA2-0FC2-1203-F0D64C661376}"/>
              </a:ext>
            </a:extLst>
          </p:cNvPr>
          <p:cNvSpPr/>
          <p:nvPr userDrawn="1"/>
        </p:nvSpPr>
        <p:spPr>
          <a:xfrm rot="5400000">
            <a:off x="6829436" y="4079954"/>
            <a:ext cx="1085883" cy="936106"/>
          </a:xfrm>
          <a:prstGeom prst="hexagon">
            <a:avLst/>
          </a:prstGeom>
          <a:noFill/>
          <a:ln w="38100">
            <a:solidFill>
              <a:schemeClr val="bg1"/>
            </a:solid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Hexagon 13">
            <a:extLst>
              <a:ext uri="{FF2B5EF4-FFF2-40B4-BE49-F238E27FC236}">
                <a16:creationId xmlns:a16="http://schemas.microsoft.com/office/drawing/2014/main" id="{BDB09928-91F5-AD47-E8FD-2D8F10E95278}"/>
              </a:ext>
            </a:extLst>
          </p:cNvPr>
          <p:cNvSpPr/>
          <p:nvPr userDrawn="1"/>
        </p:nvSpPr>
        <p:spPr>
          <a:xfrm rot="5400000">
            <a:off x="9350939" y="4079954"/>
            <a:ext cx="1085883" cy="936106"/>
          </a:xfrm>
          <a:prstGeom prst="hexagon">
            <a:avLst/>
          </a:prstGeom>
          <a:noFill/>
          <a:ln w="38100">
            <a:solidFill>
              <a:schemeClr val="bg1"/>
            </a:solid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26" name="Straight Connector 25">
            <a:extLst>
              <a:ext uri="{FF2B5EF4-FFF2-40B4-BE49-F238E27FC236}">
                <a16:creationId xmlns:a16="http://schemas.microsoft.com/office/drawing/2014/main" id="{F6313DE8-1246-3648-6695-F1E868922936}"/>
              </a:ext>
            </a:extLst>
          </p:cNvPr>
          <p:cNvCxnSpPr>
            <a:cxnSpLocks/>
          </p:cNvCxnSpPr>
          <p:nvPr userDrawn="1"/>
        </p:nvCxnSpPr>
        <p:spPr>
          <a:xfrm>
            <a:off x="860753" y="1372986"/>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5" name="Text Placeholder 23">
            <a:extLst>
              <a:ext uri="{FF2B5EF4-FFF2-40B4-BE49-F238E27FC236}">
                <a16:creationId xmlns:a16="http://schemas.microsoft.com/office/drawing/2014/main" id="{599A225B-9B7E-C60A-E297-5EF6C66029E8}"/>
              </a:ext>
            </a:extLst>
          </p:cNvPr>
          <p:cNvSpPr>
            <a:spLocks noGrp="1"/>
          </p:cNvSpPr>
          <p:nvPr>
            <p:ph type="body" sz="quarter" idx="12" hasCustomPrompt="1"/>
          </p:nvPr>
        </p:nvSpPr>
        <p:spPr>
          <a:xfrm>
            <a:off x="818606" y="363336"/>
            <a:ext cx="5717922"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8" name="Picture Placeholder 27">
            <a:extLst>
              <a:ext uri="{FF2B5EF4-FFF2-40B4-BE49-F238E27FC236}">
                <a16:creationId xmlns:a16="http://schemas.microsoft.com/office/drawing/2014/main" id="{EB6A5850-78C3-0A9F-490F-ED2C90749DEA}"/>
              </a:ext>
            </a:extLst>
          </p:cNvPr>
          <p:cNvSpPr>
            <a:spLocks noGrp="1"/>
          </p:cNvSpPr>
          <p:nvPr>
            <p:ph type="pic" sz="quarter" idx="15"/>
          </p:nvPr>
        </p:nvSpPr>
        <p:spPr>
          <a:xfrm>
            <a:off x="2134081" y="4363337"/>
            <a:ext cx="421275" cy="388938"/>
          </a:xfrm>
        </p:spPr>
        <p:txBody>
          <a:bodyPr/>
          <a:lstStyle/>
          <a:p>
            <a:endParaRPr lang="en-CA" dirty="0"/>
          </a:p>
        </p:txBody>
      </p:sp>
      <p:sp>
        <p:nvSpPr>
          <p:cNvPr id="31" name="Picture Placeholder 27">
            <a:extLst>
              <a:ext uri="{FF2B5EF4-FFF2-40B4-BE49-F238E27FC236}">
                <a16:creationId xmlns:a16="http://schemas.microsoft.com/office/drawing/2014/main" id="{C28FFE55-EE5F-6B55-3382-8C3E0F6BD97E}"/>
              </a:ext>
            </a:extLst>
          </p:cNvPr>
          <p:cNvSpPr>
            <a:spLocks noGrp="1"/>
          </p:cNvSpPr>
          <p:nvPr>
            <p:ph type="pic" sz="quarter" idx="16"/>
          </p:nvPr>
        </p:nvSpPr>
        <p:spPr>
          <a:xfrm>
            <a:off x="9683242" y="4359828"/>
            <a:ext cx="421275" cy="388938"/>
          </a:xfrm>
        </p:spPr>
        <p:txBody>
          <a:bodyPr/>
          <a:lstStyle/>
          <a:p>
            <a:endParaRPr lang="en-CA" dirty="0"/>
          </a:p>
        </p:txBody>
      </p:sp>
      <p:sp>
        <p:nvSpPr>
          <p:cNvPr id="32" name="Picture Placeholder 27">
            <a:extLst>
              <a:ext uri="{FF2B5EF4-FFF2-40B4-BE49-F238E27FC236}">
                <a16:creationId xmlns:a16="http://schemas.microsoft.com/office/drawing/2014/main" id="{4C371CEF-376E-9D1C-36E8-DE3A163E8915}"/>
              </a:ext>
            </a:extLst>
          </p:cNvPr>
          <p:cNvSpPr>
            <a:spLocks noGrp="1"/>
          </p:cNvSpPr>
          <p:nvPr>
            <p:ph type="pic" sz="quarter" idx="17"/>
          </p:nvPr>
        </p:nvSpPr>
        <p:spPr>
          <a:xfrm>
            <a:off x="7161739" y="4352959"/>
            <a:ext cx="421275" cy="388938"/>
          </a:xfrm>
        </p:spPr>
        <p:txBody>
          <a:bodyPr/>
          <a:lstStyle/>
          <a:p>
            <a:endParaRPr lang="en-CA" dirty="0"/>
          </a:p>
        </p:txBody>
      </p:sp>
      <p:sp>
        <p:nvSpPr>
          <p:cNvPr id="36" name="Picture Placeholder 27">
            <a:extLst>
              <a:ext uri="{FF2B5EF4-FFF2-40B4-BE49-F238E27FC236}">
                <a16:creationId xmlns:a16="http://schemas.microsoft.com/office/drawing/2014/main" id="{90F67F4F-35B4-D917-14F8-F2245D552480}"/>
              </a:ext>
            </a:extLst>
          </p:cNvPr>
          <p:cNvSpPr>
            <a:spLocks noGrp="1"/>
          </p:cNvSpPr>
          <p:nvPr>
            <p:ph type="pic" sz="quarter" idx="18"/>
          </p:nvPr>
        </p:nvSpPr>
        <p:spPr>
          <a:xfrm>
            <a:off x="4654606" y="4353537"/>
            <a:ext cx="421275" cy="388938"/>
          </a:xfrm>
        </p:spPr>
        <p:txBody>
          <a:bodyPr/>
          <a:lstStyle/>
          <a:p>
            <a:endParaRPr lang="en-CA" dirty="0"/>
          </a:p>
        </p:txBody>
      </p:sp>
      <p:sp>
        <p:nvSpPr>
          <p:cNvPr id="37" name="Text Placeholder 23">
            <a:extLst>
              <a:ext uri="{FF2B5EF4-FFF2-40B4-BE49-F238E27FC236}">
                <a16:creationId xmlns:a16="http://schemas.microsoft.com/office/drawing/2014/main" id="{D87248CA-FC2E-6AF7-F72E-163192CD04FA}"/>
              </a:ext>
            </a:extLst>
          </p:cNvPr>
          <p:cNvSpPr>
            <a:spLocks noGrp="1"/>
          </p:cNvSpPr>
          <p:nvPr>
            <p:ph type="body" sz="quarter" idx="19" hasCustomPrompt="1"/>
          </p:nvPr>
        </p:nvSpPr>
        <p:spPr>
          <a:xfrm>
            <a:off x="1702356" y="5210355"/>
            <a:ext cx="1284723" cy="333375"/>
          </a:xfrm>
        </p:spPr>
        <p:txBody>
          <a:bodyPr>
            <a:noAutofit/>
          </a:bodyPr>
          <a:lstStyle>
            <a:lvl1pPr marL="0" indent="0" algn="ctr">
              <a:buNone/>
              <a:defRPr sz="1200" b="0">
                <a:solidFill>
                  <a:schemeClr val="bg1"/>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8" name="Text Placeholder 38">
            <a:extLst>
              <a:ext uri="{FF2B5EF4-FFF2-40B4-BE49-F238E27FC236}">
                <a16:creationId xmlns:a16="http://schemas.microsoft.com/office/drawing/2014/main" id="{673FBBAE-EC24-7826-6D10-FB1A26EC64BA}"/>
              </a:ext>
            </a:extLst>
          </p:cNvPr>
          <p:cNvSpPr>
            <a:spLocks noGrp="1"/>
          </p:cNvSpPr>
          <p:nvPr>
            <p:ph type="body" sz="quarter" idx="20"/>
          </p:nvPr>
        </p:nvSpPr>
        <p:spPr>
          <a:xfrm>
            <a:off x="1194520" y="5556941"/>
            <a:ext cx="2273371" cy="487600"/>
          </a:xfrm>
        </p:spPr>
        <p:txBody>
          <a:bodyPr>
            <a:noAutofit/>
          </a:bodyPr>
          <a:lstStyle>
            <a:lvl1pPr marL="0" indent="0" algn="ctr">
              <a:buNone/>
              <a:defRPr sz="1100">
                <a:solidFill>
                  <a:schemeClr val="bg1"/>
                </a:solidFill>
              </a:defRPr>
            </a:lvl1pPr>
            <a:lvl2pPr marL="457200" indent="0" algn="ctr">
              <a:buNone/>
              <a:defRPr sz="1100">
                <a:solidFill>
                  <a:schemeClr val="bg1"/>
                </a:solidFill>
              </a:defRPr>
            </a:lvl2pPr>
            <a:lvl3pPr marL="914400" indent="0" algn="ctr">
              <a:buNone/>
              <a:defRPr sz="1100">
                <a:solidFill>
                  <a:schemeClr val="bg1"/>
                </a:solidFill>
              </a:defRPr>
            </a:lvl3pPr>
            <a:lvl4pPr marL="1371600" indent="0" algn="ctr">
              <a:buNone/>
              <a:defRPr sz="1100">
                <a:solidFill>
                  <a:schemeClr val="bg1"/>
                </a:solidFill>
              </a:defRPr>
            </a:lvl4pPr>
            <a:lvl5pPr marL="1828800" indent="0" algn="ctr">
              <a:buNone/>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39" name="Text Placeholder 23">
            <a:extLst>
              <a:ext uri="{FF2B5EF4-FFF2-40B4-BE49-F238E27FC236}">
                <a16:creationId xmlns:a16="http://schemas.microsoft.com/office/drawing/2014/main" id="{36062926-F832-87C9-779E-BF6FF2F92655}"/>
              </a:ext>
            </a:extLst>
          </p:cNvPr>
          <p:cNvSpPr>
            <a:spLocks noGrp="1"/>
          </p:cNvSpPr>
          <p:nvPr>
            <p:ph type="body" sz="quarter" idx="21" hasCustomPrompt="1"/>
          </p:nvPr>
        </p:nvSpPr>
        <p:spPr>
          <a:xfrm>
            <a:off x="4228679" y="5208467"/>
            <a:ext cx="1284723" cy="333375"/>
          </a:xfrm>
        </p:spPr>
        <p:txBody>
          <a:bodyPr>
            <a:noAutofit/>
          </a:bodyPr>
          <a:lstStyle>
            <a:lvl1pPr marL="0" indent="0" algn="ctr">
              <a:buNone/>
              <a:defRPr sz="1200" b="0">
                <a:solidFill>
                  <a:schemeClr val="bg1"/>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0" name="Text Placeholder 38">
            <a:extLst>
              <a:ext uri="{FF2B5EF4-FFF2-40B4-BE49-F238E27FC236}">
                <a16:creationId xmlns:a16="http://schemas.microsoft.com/office/drawing/2014/main" id="{9C1E49D2-1467-7FCC-0879-1EA37691AC0F}"/>
              </a:ext>
            </a:extLst>
          </p:cNvPr>
          <p:cNvSpPr>
            <a:spLocks noGrp="1"/>
          </p:cNvSpPr>
          <p:nvPr>
            <p:ph type="body" sz="quarter" idx="22"/>
          </p:nvPr>
        </p:nvSpPr>
        <p:spPr>
          <a:xfrm>
            <a:off x="3720843" y="5555053"/>
            <a:ext cx="2273371" cy="487600"/>
          </a:xfrm>
        </p:spPr>
        <p:txBody>
          <a:bodyPr>
            <a:noAutofit/>
          </a:bodyPr>
          <a:lstStyle>
            <a:lvl1pPr marL="0" indent="0" algn="ctr">
              <a:buNone/>
              <a:defRPr sz="1100">
                <a:solidFill>
                  <a:schemeClr val="bg1"/>
                </a:solidFill>
              </a:defRPr>
            </a:lvl1pPr>
            <a:lvl2pPr marL="457200" indent="0" algn="ctr">
              <a:buNone/>
              <a:defRPr sz="1100">
                <a:solidFill>
                  <a:schemeClr val="bg1"/>
                </a:solidFill>
              </a:defRPr>
            </a:lvl2pPr>
            <a:lvl3pPr marL="914400" indent="0" algn="ctr">
              <a:buNone/>
              <a:defRPr sz="1100">
                <a:solidFill>
                  <a:schemeClr val="bg1"/>
                </a:solidFill>
              </a:defRPr>
            </a:lvl3pPr>
            <a:lvl4pPr marL="1371600" indent="0" algn="ctr">
              <a:buNone/>
              <a:defRPr sz="1100">
                <a:solidFill>
                  <a:schemeClr val="bg1"/>
                </a:solidFill>
              </a:defRPr>
            </a:lvl4pPr>
            <a:lvl5pPr marL="1828800" indent="0" algn="ctr">
              <a:buNone/>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1" name="Text Placeholder 23">
            <a:extLst>
              <a:ext uri="{FF2B5EF4-FFF2-40B4-BE49-F238E27FC236}">
                <a16:creationId xmlns:a16="http://schemas.microsoft.com/office/drawing/2014/main" id="{A7965D56-8D28-891C-4913-BA466B47E081}"/>
              </a:ext>
            </a:extLst>
          </p:cNvPr>
          <p:cNvSpPr>
            <a:spLocks noGrp="1"/>
          </p:cNvSpPr>
          <p:nvPr>
            <p:ph type="body" sz="quarter" idx="23" hasCustomPrompt="1"/>
          </p:nvPr>
        </p:nvSpPr>
        <p:spPr>
          <a:xfrm>
            <a:off x="6755002" y="5207889"/>
            <a:ext cx="1284723" cy="333375"/>
          </a:xfrm>
        </p:spPr>
        <p:txBody>
          <a:bodyPr>
            <a:noAutofit/>
          </a:bodyPr>
          <a:lstStyle>
            <a:lvl1pPr marL="0" indent="0" algn="ctr">
              <a:buNone/>
              <a:defRPr sz="1200" b="0">
                <a:solidFill>
                  <a:schemeClr val="bg1"/>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2" name="Text Placeholder 38">
            <a:extLst>
              <a:ext uri="{FF2B5EF4-FFF2-40B4-BE49-F238E27FC236}">
                <a16:creationId xmlns:a16="http://schemas.microsoft.com/office/drawing/2014/main" id="{95F321DA-5EE3-112A-397A-65FBB698AA05}"/>
              </a:ext>
            </a:extLst>
          </p:cNvPr>
          <p:cNvSpPr>
            <a:spLocks noGrp="1"/>
          </p:cNvSpPr>
          <p:nvPr>
            <p:ph type="body" sz="quarter" idx="24"/>
          </p:nvPr>
        </p:nvSpPr>
        <p:spPr>
          <a:xfrm>
            <a:off x="6247166" y="5554475"/>
            <a:ext cx="2273371" cy="487600"/>
          </a:xfrm>
        </p:spPr>
        <p:txBody>
          <a:bodyPr>
            <a:noAutofit/>
          </a:bodyPr>
          <a:lstStyle>
            <a:lvl1pPr marL="0" indent="0" algn="ctr">
              <a:buNone/>
              <a:defRPr sz="1100">
                <a:solidFill>
                  <a:schemeClr val="bg1"/>
                </a:solidFill>
              </a:defRPr>
            </a:lvl1pPr>
            <a:lvl2pPr marL="457200" indent="0" algn="ctr">
              <a:buNone/>
              <a:defRPr sz="1100">
                <a:solidFill>
                  <a:schemeClr val="bg1"/>
                </a:solidFill>
              </a:defRPr>
            </a:lvl2pPr>
            <a:lvl3pPr marL="914400" indent="0" algn="ctr">
              <a:buNone/>
              <a:defRPr sz="1100">
                <a:solidFill>
                  <a:schemeClr val="bg1"/>
                </a:solidFill>
              </a:defRPr>
            </a:lvl3pPr>
            <a:lvl4pPr marL="1371600" indent="0" algn="ctr">
              <a:buNone/>
              <a:defRPr sz="1100">
                <a:solidFill>
                  <a:schemeClr val="bg1"/>
                </a:solidFill>
              </a:defRPr>
            </a:lvl4pPr>
            <a:lvl5pPr marL="1828800" indent="0" algn="ctr">
              <a:buNone/>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3" name="Text Placeholder 23">
            <a:extLst>
              <a:ext uri="{FF2B5EF4-FFF2-40B4-BE49-F238E27FC236}">
                <a16:creationId xmlns:a16="http://schemas.microsoft.com/office/drawing/2014/main" id="{595E5532-06FF-6BEC-40A4-D4E5616796C3}"/>
              </a:ext>
            </a:extLst>
          </p:cNvPr>
          <p:cNvSpPr>
            <a:spLocks noGrp="1"/>
          </p:cNvSpPr>
          <p:nvPr>
            <p:ph type="body" sz="quarter" idx="25" hasCustomPrompt="1"/>
          </p:nvPr>
        </p:nvSpPr>
        <p:spPr>
          <a:xfrm>
            <a:off x="9281325" y="5194678"/>
            <a:ext cx="1284723" cy="333375"/>
          </a:xfrm>
        </p:spPr>
        <p:txBody>
          <a:bodyPr>
            <a:noAutofit/>
          </a:bodyPr>
          <a:lstStyle>
            <a:lvl1pPr marL="0" indent="0" algn="ctr">
              <a:buNone/>
              <a:defRPr sz="1200" b="0">
                <a:solidFill>
                  <a:schemeClr val="bg1"/>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4" name="Text Placeholder 38">
            <a:extLst>
              <a:ext uri="{FF2B5EF4-FFF2-40B4-BE49-F238E27FC236}">
                <a16:creationId xmlns:a16="http://schemas.microsoft.com/office/drawing/2014/main" id="{571F9E66-2063-55ED-CBB1-24A6DCAE4E04}"/>
              </a:ext>
            </a:extLst>
          </p:cNvPr>
          <p:cNvSpPr>
            <a:spLocks noGrp="1"/>
          </p:cNvSpPr>
          <p:nvPr>
            <p:ph type="body" sz="quarter" idx="26"/>
          </p:nvPr>
        </p:nvSpPr>
        <p:spPr>
          <a:xfrm>
            <a:off x="8773489" y="5541264"/>
            <a:ext cx="2273371" cy="487600"/>
          </a:xfrm>
        </p:spPr>
        <p:txBody>
          <a:bodyPr>
            <a:noAutofit/>
          </a:bodyPr>
          <a:lstStyle>
            <a:lvl1pPr marL="0" indent="0" algn="ctr">
              <a:buNone/>
              <a:defRPr sz="1100">
                <a:solidFill>
                  <a:schemeClr val="bg1"/>
                </a:solidFill>
              </a:defRPr>
            </a:lvl1pPr>
            <a:lvl2pPr marL="457200" indent="0" algn="ctr">
              <a:buNone/>
              <a:defRPr sz="1100">
                <a:solidFill>
                  <a:schemeClr val="bg1"/>
                </a:solidFill>
              </a:defRPr>
            </a:lvl2pPr>
            <a:lvl3pPr marL="914400" indent="0" algn="ctr">
              <a:buNone/>
              <a:defRPr sz="1100">
                <a:solidFill>
                  <a:schemeClr val="bg1"/>
                </a:solidFill>
              </a:defRPr>
            </a:lvl3pPr>
            <a:lvl4pPr marL="1371600" indent="0" algn="ctr">
              <a:buNone/>
              <a:defRPr sz="1100">
                <a:solidFill>
                  <a:schemeClr val="bg1"/>
                </a:solidFill>
              </a:defRPr>
            </a:lvl4pPr>
            <a:lvl5pPr marL="1828800" indent="0" algn="ctr">
              <a:buNone/>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6" name="Content Placeholder 5">
            <a:extLst>
              <a:ext uri="{FF2B5EF4-FFF2-40B4-BE49-F238E27FC236}">
                <a16:creationId xmlns:a16="http://schemas.microsoft.com/office/drawing/2014/main" id="{00D92BF0-AE7E-0F7E-3E49-4455F75A2874}"/>
              </a:ext>
            </a:extLst>
          </p:cNvPr>
          <p:cNvSpPr>
            <a:spLocks noGrp="1"/>
          </p:cNvSpPr>
          <p:nvPr>
            <p:ph sz="quarter" idx="14"/>
          </p:nvPr>
        </p:nvSpPr>
        <p:spPr>
          <a:xfrm>
            <a:off x="818606" y="1661018"/>
            <a:ext cx="10053996" cy="1238921"/>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184046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1">
    <p:spTree>
      <p:nvGrpSpPr>
        <p:cNvPr id="1" name=""/>
        <p:cNvGrpSpPr/>
        <p:nvPr/>
      </p:nvGrpSpPr>
      <p:grpSpPr>
        <a:xfrm>
          <a:off x="0" y="0"/>
          <a:ext cx="0" cy="0"/>
          <a:chOff x="0" y="0"/>
          <a:chExt cx="0" cy="0"/>
        </a:xfrm>
      </p:grpSpPr>
      <p:sp>
        <p:nvSpPr>
          <p:cNvPr id="3" name="PpHolder1">
            <a:extLst>
              <a:ext uri="{FF2B5EF4-FFF2-40B4-BE49-F238E27FC236}">
                <a16:creationId xmlns:a16="http://schemas.microsoft.com/office/drawing/2014/main" id="{7D37BD73-AE17-46E7-C89E-1D6EA98F6A46}"/>
              </a:ext>
            </a:extLst>
          </p:cNvPr>
          <p:cNvSpPr>
            <a:spLocks noGrp="1"/>
          </p:cNvSpPr>
          <p:nvPr>
            <p:ph type="pic" sz="quarter" idx="10"/>
          </p:nvPr>
        </p:nvSpPr>
        <p:spPr>
          <a:xfrm>
            <a:off x="6304156" y="0"/>
            <a:ext cx="5913318" cy="6858000"/>
          </a:xfrm>
        </p:spPr>
      </p:sp>
      <p:sp>
        <p:nvSpPr>
          <p:cNvPr id="4" name="Freeform 89">
            <a:extLst>
              <a:ext uri="{FF2B5EF4-FFF2-40B4-BE49-F238E27FC236}">
                <a16:creationId xmlns:a16="http://schemas.microsoft.com/office/drawing/2014/main" id="{900B5397-E4A2-CE5F-3C7A-BA85AD8C6C61}"/>
              </a:ext>
            </a:extLst>
          </p:cNvPr>
          <p:cNvSpPr>
            <a:spLocks/>
          </p:cNvSpPr>
          <p:nvPr userDrawn="1"/>
        </p:nvSpPr>
        <p:spPr bwMode="auto">
          <a:xfrm flipH="1">
            <a:off x="7991776" y="2737849"/>
            <a:ext cx="3608743" cy="2087701"/>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 name="Freeform 89">
            <a:extLst>
              <a:ext uri="{FF2B5EF4-FFF2-40B4-BE49-F238E27FC236}">
                <a16:creationId xmlns:a16="http://schemas.microsoft.com/office/drawing/2014/main" id="{1E0FE2D6-0CFF-858D-0EFA-F0C78B892FA8}"/>
              </a:ext>
            </a:extLst>
          </p:cNvPr>
          <p:cNvSpPr/>
          <p:nvPr userDrawn="1"/>
        </p:nvSpPr>
        <p:spPr>
          <a:xfrm>
            <a:off x="9773874" y="1"/>
            <a:ext cx="2419714" cy="1700277"/>
          </a:xfrm>
          <a:custGeom>
            <a:avLst/>
            <a:gdLst>
              <a:gd name="connsiteX0" fmla="*/ 1134681 w 2419714"/>
              <a:gd name="connsiteY0" fmla="*/ 0 h 1700277"/>
              <a:gd name="connsiteX1" fmla="*/ 2419714 w 2419714"/>
              <a:gd name="connsiteY1" fmla="*/ 0 h 1700277"/>
              <a:gd name="connsiteX2" fmla="*/ 2419714 w 2419714"/>
              <a:gd name="connsiteY2" fmla="*/ 1341328 h 1700277"/>
              <a:gd name="connsiteX3" fmla="*/ 1804372 w 2419714"/>
              <a:gd name="connsiteY3" fmla="*/ 1700277 h 1700277"/>
              <a:gd name="connsiteX4" fmla="*/ 0 w 2419714"/>
              <a:gd name="connsiteY4" fmla="*/ 656427 h 170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14" h="1700277">
                <a:moveTo>
                  <a:pt x="1134681" y="0"/>
                </a:moveTo>
                <a:lnTo>
                  <a:pt x="2419714" y="0"/>
                </a:lnTo>
                <a:lnTo>
                  <a:pt x="2419714" y="1341328"/>
                </a:lnTo>
                <a:lnTo>
                  <a:pt x="1804372" y="1700277"/>
                </a:lnTo>
                <a:lnTo>
                  <a:pt x="0" y="656427"/>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6" name="Freeform 91">
            <a:extLst>
              <a:ext uri="{FF2B5EF4-FFF2-40B4-BE49-F238E27FC236}">
                <a16:creationId xmlns:a16="http://schemas.microsoft.com/office/drawing/2014/main" id="{044F0FEB-7934-03E5-E346-077326CE1093}"/>
              </a:ext>
            </a:extLst>
          </p:cNvPr>
          <p:cNvSpPr/>
          <p:nvPr userDrawn="1"/>
        </p:nvSpPr>
        <p:spPr>
          <a:xfrm>
            <a:off x="11578246" y="1339628"/>
            <a:ext cx="615342" cy="2439197"/>
          </a:xfrm>
          <a:custGeom>
            <a:avLst/>
            <a:gdLst>
              <a:gd name="connsiteX0" fmla="*/ 615342 w 615342"/>
              <a:gd name="connsiteY0" fmla="*/ 0 h 2439197"/>
              <a:gd name="connsiteX1" fmla="*/ 615342 w 615342"/>
              <a:gd name="connsiteY1" fmla="*/ 2083214 h 2439197"/>
              <a:gd name="connsiteX2" fmla="*/ 0 w 615342"/>
              <a:gd name="connsiteY2" fmla="*/ 2439197 h 2439197"/>
              <a:gd name="connsiteX3" fmla="*/ 0 w 615342"/>
              <a:gd name="connsiteY3" fmla="*/ 358950 h 2439197"/>
            </a:gdLst>
            <a:ahLst/>
            <a:cxnLst>
              <a:cxn ang="0">
                <a:pos x="connsiteX0" y="connsiteY0"/>
              </a:cxn>
              <a:cxn ang="0">
                <a:pos x="connsiteX1" y="connsiteY1"/>
              </a:cxn>
              <a:cxn ang="0">
                <a:pos x="connsiteX2" y="connsiteY2"/>
              </a:cxn>
              <a:cxn ang="0">
                <a:pos x="connsiteX3" y="connsiteY3"/>
              </a:cxn>
            </a:cxnLst>
            <a:rect l="l" t="t" r="r" b="b"/>
            <a:pathLst>
              <a:path w="615342" h="2439197">
                <a:moveTo>
                  <a:pt x="615342" y="0"/>
                </a:moveTo>
                <a:lnTo>
                  <a:pt x="615342" y="2083214"/>
                </a:lnTo>
                <a:lnTo>
                  <a:pt x="0" y="2439197"/>
                </a:lnTo>
                <a:lnTo>
                  <a:pt x="0" y="35895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7" name="Freeform 93">
            <a:extLst>
              <a:ext uri="{FF2B5EF4-FFF2-40B4-BE49-F238E27FC236}">
                <a16:creationId xmlns:a16="http://schemas.microsoft.com/office/drawing/2014/main" id="{6B6DFF92-2568-D989-C20D-9BACDF58614B}"/>
              </a:ext>
            </a:extLst>
          </p:cNvPr>
          <p:cNvSpPr>
            <a:spLocks/>
          </p:cNvSpPr>
          <p:nvPr userDrawn="1"/>
        </p:nvSpPr>
        <p:spPr bwMode="auto">
          <a:xfrm flipH="1">
            <a:off x="9773874" y="654725"/>
            <a:ext cx="1804371" cy="3124099"/>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dirty="0"/>
          </a:p>
        </p:txBody>
      </p:sp>
      <p:sp>
        <p:nvSpPr>
          <p:cNvPr id="10" name="Freeform 91">
            <a:extLst>
              <a:ext uri="{FF2B5EF4-FFF2-40B4-BE49-F238E27FC236}">
                <a16:creationId xmlns:a16="http://schemas.microsoft.com/office/drawing/2014/main" id="{34FCC4F0-1656-E5E7-67B6-63A85AF82F91}"/>
              </a:ext>
            </a:extLst>
          </p:cNvPr>
          <p:cNvSpPr>
            <a:spLocks/>
          </p:cNvSpPr>
          <p:nvPr userDrawn="1"/>
        </p:nvSpPr>
        <p:spPr bwMode="auto">
          <a:xfrm flipH="1">
            <a:off x="9796147" y="3779998"/>
            <a:ext cx="1804371" cy="3124099"/>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4" name="Freeform 93">
            <a:extLst>
              <a:ext uri="{FF2B5EF4-FFF2-40B4-BE49-F238E27FC236}">
                <a16:creationId xmlns:a16="http://schemas.microsoft.com/office/drawing/2014/main" id="{9A5D1F51-414C-5DB1-577E-2CFCCDD6FD3E}"/>
              </a:ext>
            </a:extLst>
          </p:cNvPr>
          <p:cNvSpPr>
            <a:spLocks/>
          </p:cNvSpPr>
          <p:nvPr userDrawn="1"/>
        </p:nvSpPr>
        <p:spPr bwMode="auto">
          <a:xfrm flipH="1">
            <a:off x="7991776" y="3779998"/>
            <a:ext cx="1804371" cy="3124099"/>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6" name="Freeform 89">
            <a:extLst>
              <a:ext uri="{FF2B5EF4-FFF2-40B4-BE49-F238E27FC236}">
                <a16:creationId xmlns:a16="http://schemas.microsoft.com/office/drawing/2014/main" id="{F461CCB8-D77D-2F66-C367-E4EBDAF80596}"/>
              </a:ext>
            </a:extLst>
          </p:cNvPr>
          <p:cNvSpPr/>
          <p:nvPr userDrawn="1"/>
        </p:nvSpPr>
        <p:spPr>
          <a:xfrm>
            <a:off x="11555972" y="3405207"/>
            <a:ext cx="637616" cy="737737"/>
          </a:xfrm>
          <a:custGeom>
            <a:avLst/>
            <a:gdLst>
              <a:gd name="connsiteX0" fmla="*/ 637616 w 637616"/>
              <a:gd name="connsiteY0" fmla="*/ 0 h 737737"/>
              <a:gd name="connsiteX1" fmla="*/ 637616 w 637616"/>
              <a:gd name="connsiteY1" fmla="*/ 737737 h 737737"/>
              <a:gd name="connsiteX2" fmla="*/ 0 w 637616"/>
              <a:gd name="connsiteY2" fmla="*/ 368869 h 737737"/>
            </a:gdLst>
            <a:ahLst/>
            <a:cxnLst>
              <a:cxn ang="0">
                <a:pos x="connsiteX0" y="connsiteY0"/>
              </a:cxn>
              <a:cxn ang="0">
                <a:pos x="connsiteX1" y="connsiteY1"/>
              </a:cxn>
              <a:cxn ang="0">
                <a:pos x="connsiteX2" y="connsiteY2"/>
              </a:cxn>
            </a:cxnLst>
            <a:rect l="l" t="t" r="r" b="b"/>
            <a:pathLst>
              <a:path w="637616" h="737737">
                <a:moveTo>
                  <a:pt x="637616" y="0"/>
                </a:moveTo>
                <a:lnTo>
                  <a:pt x="637616" y="737737"/>
                </a:lnTo>
                <a:lnTo>
                  <a:pt x="0" y="368869"/>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7" name="Freeform 93">
            <a:extLst>
              <a:ext uri="{FF2B5EF4-FFF2-40B4-BE49-F238E27FC236}">
                <a16:creationId xmlns:a16="http://schemas.microsoft.com/office/drawing/2014/main" id="{AF67914C-D83A-FB17-6718-28BC2E461793}"/>
              </a:ext>
            </a:extLst>
          </p:cNvPr>
          <p:cNvSpPr/>
          <p:nvPr userDrawn="1"/>
        </p:nvSpPr>
        <p:spPr>
          <a:xfrm>
            <a:off x="11555972" y="3772373"/>
            <a:ext cx="637616" cy="2449116"/>
          </a:xfrm>
          <a:custGeom>
            <a:avLst/>
            <a:gdLst>
              <a:gd name="connsiteX0" fmla="*/ 0 w 637616"/>
              <a:gd name="connsiteY0" fmla="*/ 0 h 2449116"/>
              <a:gd name="connsiteX1" fmla="*/ 637616 w 637616"/>
              <a:gd name="connsiteY1" fmla="*/ 368869 h 2449116"/>
              <a:gd name="connsiteX2" fmla="*/ 637616 w 637616"/>
              <a:gd name="connsiteY2" fmla="*/ 2449116 h 2449116"/>
              <a:gd name="connsiteX3" fmla="*/ 0 w 637616"/>
              <a:gd name="connsiteY3" fmla="*/ 2080247 h 2449116"/>
            </a:gdLst>
            <a:ahLst/>
            <a:cxnLst>
              <a:cxn ang="0">
                <a:pos x="connsiteX0" y="connsiteY0"/>
              </a:cxn>
              <a:cxn ang="0">
                <a:pos x="connsiteX1" y="connsiteY1"/>
              </a:cxn>
              <a:cxn ang="0">
                <a:pos x="connsiteX2" y="connsiteY2"/>
              </a:cxn>
              <a:cxn ang="0">
                <a:pos x="connsiteX3" y="connsiteY3"/>
              </a:cxn>
            </a:cxnLst>
            <a:rect l="l" t="t" r="r" b="b"/>
            <a:pathLst>
              <a:path w="637616" h="2449116">
                <a:moveTo>
                  <a:pt x="0" y="0"/>
                </a:moveTo>
                <a:lnTo>
                  <a:pt x="637616" y="368869"/>
                </a:lnTo>
                <a:lnTo>
                  <a:pt x="637616" y="2449116"/>
                </a:lnTo>
                <a:lnTo>
                  <a:pt x="0" y="2080247"/>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8" name="Freeform 89">
            <a:extLst>
              <a:ext uri="{FF2B5EF4-FFF2-40B4-BE49-F238E27FC236}">
                <a16:creationId xmlns:a16="http://schemas.microsoft.com/office/drawing/2014/main" id="{0525BA18-388D-296F-67EA-3FABA62E3EC9}"/>
              </a:ext>
            </a:extLst>
          </p:cNvPr>
          <p:cNvSpPr/>
          <p:nvPr userDrawn="1"/>
        </p:nvSpPr>
        <p:spPr>
          <a:xfrm>
            <a:off x="6302543" y="5867872"/>
            <a:ext cx="3423016" cy="990128"/>
          </a:xfrm>
          <a:custGeom>
            <a:avLst/>
            <a:gdLst>
              <a:gd name="connsiteX0" fmla="*/ 1711508 w 3423016"/>
              <a:gd name="connsiteY0" fmla="*/ 0 h 990128"/>
              <a:gd name="connsiteX1" fmla="*/ 3423016 w 3423016"/>
              <a:gd name="connsiteY1" fmla="*/ 990128 h 990128"/>
              <a:gd name="connsiteX2" fmla="*/ 0 w 3423016"/>
              <a:gd name="connsiteY2" fmla="*/ 990128 h 990128"/>
            </a:gdLst>
            <a:ahLst/>
            <a:cxnLst>
              <a:cxn ang="0">
                <a:pos x="connsiteX0" y="connsiteY0"/>
              </a:cxn>
              <a:cxn ang="0">
                <a:pos x="connsiteX1" y="connsiteY1"/>
              </a:cxn>
              <a:cxn ang="0">
                <a:pos x="connsiteX2" y="connsiteY2"/>
              </a:cxn>
            </a:cxnLst>
            <a:rect l="l" t="t" r="r" b="b"/>
            <a:pathLst>
              <a:path w="3423016" h="990128">
                <a:moveTo>
                  <a:pt x="1711508" y="0"/>
                </a:moveTo>
                <a:lnTo>
                  <a:pt x="3423016" y="990128"/>
                </a:lnTo>
                <a:lnTo>
                  <a:pt x="0" y="990128"/>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9" name="Freeform 89">
            <a:extLst>
              <a:ext uri="{FF2B5EF4-FFF2-40B4-BE49-F238E27FC236}">
                <a16:creationId xmlns:a16="http://schemas.microsoft.com/office/drawing/2014/main" id="{BA020540-287D-9784-DA10-C08AE0EA95AA}"/>
              </a:ext>
            </a:extLst>
          </p:cNvPr>
          <p:cNvSpPr/>
          <p:nvPr userDrawn="1"/>
        </p:nvSpPr>
        <p:spPr>
          <a:xfrm>
            <a:off x="9877382" y="5867874"/>
            <a:ext cx="2316207" cy="990127"/>
          </a:xfrm>
          <a:custGeom>
            <a:avLst/>
            <a:gdLst>
              <a:gd name="connsiteX0" fmla="*/ 1711507 w 2316207"/>
              <a:gd name="connsiteY0" fmla="*/ 0 h 990127"/>
              <a:gd name="connsiteX1" fmla="*/ 2316207 w 2316207"/>
              <a:gd name="connsiteY1" fmla="*/ 349827 h 990127"/>
              <a:gd name="connsiteX2" fmla="*/ 2316207 w 2316207"/>
              <a:gd name="connsiteY2" fmla="*/ 990127 h 990127"/>
              <a:gd name="connsiteX3" fmla="*/ 0 w 2316207"/>
              <a:gd name="connsiteY3" fmla="*/ 990127 h 990127"/>
            </a:gdLst>
            <a:ahLst/>
            <a:cxnLst>
              <a:cxn ang="0">
                <a:pos x="connsiteX0" y="connsiteY0"/>
              </a:cxn>
              <a:cxn ang="0">
                <a:pos x="connsiteX1" y="connsiteY1"/>
              </a:cxn>
              <a:cxn ang="0">
                <a:pos x="connsiteX2" y="connsiteY2"/>
              </a:cxn>
              <a:cxn ang="0">
                <a:pos x="connsiteX3" y="connsiteY3"/>
              </a:cxn>
            </a:cxnLst>
            <a:rect l="l" t="t" r="r" b="b"/>
            <a:pathLst>
              <a:path w="2316207" h="990127">
                <a:moveTo>
                  <a:pt x="1711507" y="0"/>
                </a:moveTo>
                <a:lnTo>
                  <a:pt x="2316207" y="349827"/>
                </a:lnTo>
                <a:lnTo>
                  <a:pt x="2316207" y="990127"/>
                </a:lnTo>
                <a:lnTo>
                  <a:pt x="0" y="990127"/>
                </a:lnTo>
                <a:close/>
              </a:path>
            </a:pathLst>
          </a:custGeom>
          <a:solidFill>
            <a:schemeClr val="accent1">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 name="Text Placeholder 23">
            <a:extLst>
              <a:ext uri="{FF2B5EF4-FFF2-40B4-BE49-F238E27FC236}">
                <a16:creationId xmlns:a16="http://schemas.microsoft.com/office/drawing/2014/main" id="{F2328D1A-EF00-BC57-24B4-D871CAA83060}"/>
              </a:ext>
            </a:extLst>
          </p:cNvPr>
          <p:cNvSpPr>
            <a:spLocks noGrp="1"/>
          </p:cNvSpPr>
          <p:nvPr>
            <p:ph type="body" sz="quarter" idx="12" hasCustomPrompt="1"/>
          </p:nvPr>
        </p:nvSpPr>
        <p:spPr>
          <a:xfrm>
            <a:off x="678233" y="2090553"/>
            <a:ext cx="4779693"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8" name="Content Placeholder 5">
            <a:extLst>
              <a:ext uri="{FF2B5EF4-FFF2-40B4-BE49-F238E27FC236}">
                <a16:creationId xmlns:a16="http://schemas.microsoft.com/office/drawing/2014/main" id="{7166F8B9-C0C8-7AF6-1D69-D9DB7BA0279B}"/>
              </a:ext>
            </a:extLst>
          </p:cNvPr>
          <p:cNvSpPr>
            <a:spLocks noGrp="1"/>
          </p:cNvSpPr>
          <p:nvPr>
            <p:ph sz="quarter" idx="13"/>
          </p:nvPr>
        </p:nvSpPr>
        <p:spPr>
          <a:xfrm>
            <a:off x="678230" y="3589315"/>
            <a:ext cx="5210065" cy="2632174"/>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Text Placeholder 23">
            <a:extLst>
              <a:ext uri="{FF2B5EF4-FFF2-40B4-BE49-F238E27FC236}">
                <a16:creationId xmlns:a16="http://schemas.microsoft.com/office/drawing/2014/main" id="{003C8232-5BE0-8965-DF20-4FC9CA87DE73}"/>
              </a:ext>
            </a:extLst>
          </p:cNvPr>
          <p:cNvSpPr>
            <a:spLocks noGrp="1"/>
          </p:cNvSpPr>
          <p:nvPr>
            <p:ph type="body" sz="quarter" idx="14" hasCustomPrompt="1"/>
          </p:nvPr>
        </p:nvSpPr>
        <p:spPr>
          <a:xfrm>
            <a:off x="678231" y="3176346"/>
            <a:ext cx="5210065"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1" name="Slide Number Placeholder 8">
            <a:extLst>
              <a:ext uri="{FF2B5EF4-FFF2-40B4-BE49-F238E27FC236}">
                <a16:creationId xmlns:a16="http://schemas.microsoft.com/office/drawing/2014/main" id="{6592DBEA-EDD8-540A-AD1A-1123446627FC}"/>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8094746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1">
    <p:spTree>
      <p:nvGrpSpPr>
        <p:cNvPr id="1" name=""/>
        <p:cNvGrpSpPr/>
        <p:nvPr/>
      </p:nvGrpSpPr>
      <p:grpSpPr>
        <a:xfrm>
          <a:off x="0" y="0"/>
          <a:ext cx="0" cy="0"/>
          <a:chOff x="0" y="0"/>
          <a:chExt cx="0" cy="0"/>
        </a:xfrm>
      </p:grpSpPr>
      <p:sp>
        <p:nvSpPr>
          <p:cNvPr id="3" name="PpHolder1">
            <a:extLst>
              <a:ext uri="{FF2B5EF4-FFF2-40B4-BE49-F238E27FC236}">
                <a16:creationId xmlns:a16="http://schemas.microsoft.com/office/drawing/2014/main" id="{B32ACA9F-5E24-0B6F-FD58-A6C178E06CBA}"/>
              </a:ext>
            </a:extLst>
          </p:cNvPr>
          <p:cNvSpPr>
            <a:spLocks noGrp="1"/>
          </p:cNvSpPr>
          <p:nvPr>
            <p:ph type="pic" sz="quarter" idx="10"/>
          </p:nvPr>
        </p:nvSpPr>
        <p:spPr>
          <a:xfrm>
            <a:off x="6456836" y="854365"/>
            <a:ext cx="5166268" cy="5149270"/>
          </a:xfrm>
        </p:spPr>
      </p:sp>
      <p:sp>
        <p:nvSpPr>
          <p:cNvPr id="5" name="object 12">
            <a:extLst>
              <a:ext uri="{FF2B5EF4-FFF2-40B4-BE49-F238E27FC236}">
                <a16:creationId xmlns:a16="http://schemas.microsoft.com/office/drawing/2014/main" id="{548C69CD-20FF-FD78-7AC0-ADF5861AD173}"/>
              </a:ext>
            </a:extLst>
          </p:cNvPr>
          <p:cNvSpPr/>
          <p:nvPr userDrawn="1"/>
        </p:nvSpPr>
        <p:spPr>
          <a:xfrm>
            <a:off x="7074584" y="1825217"/>
            <a:ext cx="615287" cy="615287"/>
          </a:xfrm>
          <a:custGeom>
            <a:avLst/>
            <a:gdLst/>
            <a:ahLst/>
            <a:cxnLst/>
            <a:rect l="l" t="t" r="r" b="b"/>
            <a:pathLst>
              <a:path w="486409" h="486410">
                <a:moveTo>
                  <a:pt x="242188" y="0"/>
                </a:moveTo>
                <a:lnTo>
                  <a:pt x="239979" y="0"/>
                </a:lnTo>
                <a:lnTo>
                  <a:pt x="192980" y="5006"/>
                </a:lnTo>
                <a:lnTo>
                  <a:pt x="148462" y="18811"/>
                </a:lnTo>
                <a:lnTo>
                  <a:pt x="107441" y="41022"/>
                </a:lnTo>
                <a:lnTo>
                  <a:pt x="70929" y="71247"/>
                </a:lnTo>
                <a:lnTo>
                  <a:pt x="40553" y="108311"/>
                </a:lnTo>
                <a:lnTo>
                  <a:pt x="18314" y="150018"/>
                </a:lnTo>
                <a:lnTo>
                  <a:pt x="4651" y="195298"/>
                </a:lnTo>
                <a:lnTo>
                  <a:pt x="0" y="243078"/>
                </a:lnTo>
                <a:lnTo>
                  <a:pt x="4651" y="290857"/>
                </a:lnTo>
                <a:lnTo>
                  <a:pt x="18314" y="336137"/>
                </a:lnTo>
                <a:lnTo>
                  <a:pt x="40553" y="377844"/>
                </a:lnTo>
                <a:lnTo>
                  <a:pt x="70929" y="414909"/>
                </a:lnTo>
                <a:lnTo>
                  <a:pt x="107441" y="445133"/>
                </a:lnTo>
                <a:lnTo>
                  <a:pt x="148462" y="467344"/>
                </a:lnTo>
                <a:lnTo>
                  <a:pt x="192980" y="481149"/>
                </a:lnTo>
                <a:lnTo>
                  <a:pt x="239979" y="486156"/>
                </a:lnTo>
                <a:lnTo>
                  <a:pt x="242188" y="486156"/>
                </a:lnTo>
                <a:lnTo>
                  <a:pt x="261112" y="444627"/>
                </a:lnTo>
                <a:lnTo>
                  <a:pt x="223278" y="444627"/>
                </a:lnTo>
                <a:lnTo>
                  <a:pt x="209696" y="437134"/>
                </a:lnTo>
                <a:lnTo>
                  <a:pt x="196608" y="425831"/>
                </a:lnTo>
                <a:lnTo>
                  <a:pt x="196083" y="425196"/>
                </a:lnTo>
                <a:lnTo>
                  <a:pt x="148196" y="425196"/>
                </a:lnTo>
                <a:lnTo>
                  <a:pt x="106607" y="396412"/>
                </a:lnTo>
                <a:lnTo>
                  <a:pt x="73328" y="358473"/>
                </a:lnTo>
                <a:lnTo>
                  <a:pt x="50114" y="313128"/>
                </a:lnTo>
                <a:lnTo>
                  <a:pt x="38722" y="262128"/>
                </a:lnTo>
                <a:lnTo>
                  <a:pt x="351548" y="262128"/>
                </a:lnTo>
                <a:lnTo>
                  <a:pt x="358647" y="259207"/>
                </a:lnTo>
                <a:lnTo>
                  <a:pt x="370840" y="247777"/>
                </a:lnTo>
                <a:lnTo>
                  <a:pt x="376935" y="241935"/>
                </a:lnTo>
                <a:lnTo>
                  <a:pt x="380365" y="233807"/>
                </a:lnTo>
                <a:lnTo>
                  <a:pt x="379984" y="225298"/>
                </a:lnTo>
                <a:lnTo>
                  <a:pt x="379867" y="224028"/>
                </a:lnTo>
                <a:lnTo>
                  <a:pt x="38722" y="224028"/>
                </a:lnTo>
                <a:lnTo>
                  <a:pt x="50114" y="173027"/>
                </a:lnTo>
                <a:lnTo>
                  <a:pt x="73328" y="127682"/>
                </a:lnTo>
                <a:lnTo>
                  <a:pt x="106607" y="89743"/>
                </a:lnTo>
                <a:lnTo>
                  <a:pt x="148196" y="60960"/>
                </a:lnTo>
                <a:lnTo>
                  <a:pt x="196083" y="60960"/>
                </a:lnTo>
                <a:lnTo>
                  <a:pt x="196608" y="60325"/>
                </a:lnTo>
                <a:lnTo>
                  <a:pt x="209696" y="49022"/>
                </a:lnTo>
                <a:lnTo>
                  <a:pt x="223278" y="41529"/>
                </a:lnTo>
                <a:lnTo>
                  <a:pt x="377495" y="41529"/>
                </a:lnTo>
                <a:lnTo>
                  <a:pt x="376514" y="40719"/>
                </a:lnTo>
                <a:lnTo>
                  <a:pt x="334932" y="18383"/>
                </a:lnTo>
                <a:lnTo>
                  <a:pt x="289809" y="4667"/>
                </a:lnTo>
                <a:lnTo>
                  <a:pt x="242188" y="0"/>
                </a:lnTo>
                <a:close/>
              </a:path>
              <a:path w="486409" h="486410">
                <a:moveTo>
                  <a:pt x="397509" y="277241"/>
                </a:moveTo>
                <a:lnTo>
                  <a:pt x="382524" y="277241"/>
                </a:lnTo>
                <a:lnTo>
                  <a:pt x="375666" y="281813"/>
                </a:lnTo>
                <a:lnTo>
                  <a:pt x="372744" y="288671"/>
                </a:lnTo>
                <a:lnTo>
                  <a:pt x="298869" y="459613"/>
                </a:lnTo>
                <a:lnTo>
                  <a:pt x="295812" y="466725"/>
                </a:lnTo>
                <a:lnTo>
                  <a:pt x="295853" y="467344"/>
                </a:lnTo>
                <a:lnTo>
                  <a:pt x="297383" y="475234"/>
                </a:lnTo>
                <a:lnTo>
                  <a:pt x="306565" y="484251"/>
                </a:lnTo>
                <a:lnTo>
                  <a:pt x="311365" y="486156"/>
                </a:lnTo>
                <a:lnTo>
                  <a:pt x="318858" y="486156"/>
                </a:lnTo>
                <a:lnTo>
                  <a:pt x="321513" y="485648"/>
                </a:lnTo>
                <a:lnTo>
                  <a:pt x="391794" y="453898"/>
                </a:lnTo>
                <a:lnTo>
                  <a:pt x="480510" y="453898"/>
                </a:lnTo>
                <a:lnTo>
                  <a:pt x="469788" y="429641"/>
                </a:lnTo>
                <a:lnTo>
                  <a:pt x="353047" y="429641"/>
                </a:lnTo>
                <a:lnTo>
                  <a:pt x="390271" y="343535"/>
                </a:lnTo>
                <a:lnTo>
                  <a:pt x="431724" y="343535"/>
                </a:lnTo>
                <a:lnTo>
                  <a:pt x="407416" y="288544"/>
                </a:lnTo>
                <a:lnTo>
                  <a:pt x="404368" y="281686"/>
                </a:lnTo>
                <a:lnTo>
                  <a:pt x="397509" y="277241"/>
                </a:lnTo>
                <a:close/>
              </a:path>
              <a:path w="486409" h="486410">
                <a:moveTo>
                  <a:pt x="480510" y="453898"/>
                </a:moveTo>
                <a:lnTo>
                  <a:pt x="391794" y="453898"/>
                </a:lnTo>
                <a:lnTo>
                  <a:pt x="456946" y="483997"/>
                </a:lnTo>
                <a:lnTo>
                  <a:pt x="465060" y="486088"/>
                </a:lnTo>
                <a:lnTo>
                  <a:pt x="471566" y="485203"/>
                </a:lnTo>
                <a:lnTo>
                  <a:pt x="476287" y="482889"/>
                </a:lnTo>
                <a:lnTo>
                  <a:pt x="479044" y="480695"/>
                </a:lnTo>
                <a:lnTo>
                  <a:pt x="484631" y="475107"/>
                </a:lnTo>
                <a:lnTo>
                  <a:pt x="486156" y="466725"/>
                </a:lnTo>
                <a:lnTo>
                  <a:pt x="480510" y="453898"/>
                </a:lnTo>
                <a:close/>
              </a:path>
              <a:path w="486409" h="486410">
                <a:moveTo>
                  <a:pt x="261112" y="262128"/>
                </a:moveTo>
                <a:lnTo>
                  <a:pt x="223278" y="262128"/>
                </a:lnTo>
                <a:lnTo>
                  <a:pt x="223278" y="444627"/>
                </a:lnTo>
                <a:lnTo>
                  <a:pt x="261112" y="444627"/>
                </a:lnTo>
                <a:lnTo>
                  <a:pt x="261112" y="262128"/>
                </a:lnTo>
                <a:close/>
              </a:path>
              <a:path w="486409" h="486410">
                <a:moveTo>
                  <a:pt x="394843" y="413385"/>
                </a:moveTo>
                <a:lnTo>
                  <a:pt x="389128" y="413385"/>
                </a:lnTo>
                <a:lnTo>
                  <a:pt x="353047" y="429641"/>
                </a:lnTo>
                <a:lnTo>
                  <a:pt x="469788" y="429641"/>
                </a:lnTo>
                <a:lnTo>
                  <a:pt x="469395" y="428752"/>
                </a:lnTo>
                <a:lnTo>
                  <a:pt x="427990" y="428752"/>
                </a:lnTo>
                <a:lnTo>
                  <a:pt x="399796" y="415798"/>
                </a:lnTo>
                <a:lnTo>
                  <a:pt x="394843" y="413385"/>
                </a:lnTo>
                <a:close/>
              </a:path>
              <a:path w="486409" h="486410">
                <a:moveTo>
                  <a:pt x="431724" y="343535"/>
                </a:moveTo>
                <a:lnTo>
                  <a:pt x="390271" y="343535"/>
                </a:lnTo>
                <a:lnTo>
                  <a:pt x="427990" y="428752"/>
                </a:lnTo>
                <a:lnTo>
                  <a:pt x="469395" y="428752"/>
                </a:lnTo>
                <a:lnTo>
                  <a:pt x="431724" y="343535"/>
                </a:lnTo>
                <a:close/>
              </a:path>
              <a:path w="486409" h="486410">
                <a:moveTo>
                  <a:pt x="140462" y="262128"/>
                </a:moveTo>
                <a:lnTo>
                  <a:pt x="102577" y="262128"/>
                </a:lnTo>
                <a:lnTo>
                  <a:pt x="106326" y="303149"/>
                </a:lnTo>
                <a:lnTo>
                  <a:pt x="113861" y="342074"/>
                </a:lnTo>
                <a:lnTo>
                  <a:pt x="139623" y="410591"/>
                </a:lnTo>
                <a:lnTo>
                  <a:pt x="148196" y="425196"/>
                </a:lnTo>
                <a:lnTo>
                  <a:pt x="196083" y="425196"/>
                </a:lnTo>
                <a:lnTo>
                  <a:pt x="184273" y="410908"/>
                </a:lnTo>
                <a:lnTo>
                  <a:pt x="172948" y="392557"/>
                </a:lnTo>
                <a:lnTo>
                  <a:pt x="160246" y="364301"/>
                </a:lnTo>
                <a:lnTo>
                  <a:pt x="150504" y="332724"/>
                </a:lnTo>
                <a:lnTo>
                  <a:pt x="143862" y="298455"/>
                </a:lnTo>
                <a:lnTo>
                  <a:pt x="140462" y="262128"/>
                </a:lnTo>
                <a:close/>
              </a:path>
              <a:path w="486409" h="486410">
                <a:moveTo>
                  <a:pt x="399351" y="59562"/>
                </a:moveTo>
                <a:lnTo>
                  <a:pt x="333362" y="59562"/>
                </a:lnTo>
                <a:lnTo>
                  <a:pt x="370886" y="83866"/>
                </a:lnTo>
                <a:lnTo>
                  <a:pt x="402171" y="115583"/>
                </a:lnTo>
                <a:lnTo>
                  <a:pt x="426012" y="153499"/>
                </a:lnTo>
                <a:lnTo>
                  <a:pt x="441200" y="196401"/>
                </a:lnTo>
                <a:lnTo>
                  <a:pt x="446401" y="241935"/>
                </a:lnTo>
                <a:lnTo>
                  <a:pt x="446425" y="247777"/>
                </a:lnTo>
                <a:lnTo>
                  <a:pt x="446317" y="252503"/>
                </a:lnTo>
                <a:lnTo>
                  <a:pt x="445649" y="262128"/>
                </a:lnTo>
                <a:lnTo>
                  <a:pt x="444603" y="271260"/>
                </a:lnTo>
                <a:lnTo>
                  <a:pt x="443103" y="280543"/>
                </a:lnTo>
                <a:lnTo>
                  <a:pt x="443214" y="288067"/>
                </a:lnTo>
                <a:lnTo>
                  <a:pt x="446087" y="294735"/>
                </a:lnTo>
                <a:lnTo>
                  <a:pt x="451246" y="299831"/>
                </a:lnTo>
                <a:lnTo>
                  <a:pt x="458216" y="302641"/>
                </a:lnTo>
                <a:lnTo>
                  <a:pt x="465740" y="302529"/>
                </a:lnTo>
                <a:lnTo>
                  <a:pt x="483346" y="265398"/>
                </a:lnTo>
                <a:lnTo>
                  <a:pt x="484268" y="247777"/>
                </a:lnTo>
                <a:lnTo>
                  <a:pt x="484266" y="241935"/>
                </a:lnTo>
                <a:lnTo>
                  <a:pt x="479734" y="195298"/>
                </a:lnTo>
                <a:lnTo>
                  <a:pt x="466090" y="150018"/>
                </a:lnTo>
                <a:lnTo>
                  <a:pt x="443872" y="108311"/>
                </a:lnTo>
                <a:lnTo>
                  <a:pt x="413512" y="71247"/>
                </a:lnTo>
                <a:lnTo>
                  <a:pt x="399351" y="59562"/>
                </a:lnTo>
                <a:close/>
              </a:path>
              <a:path w="486409" h="486410">
                <a:moveTo>
                  <a:pt x="196083" y="60960"/>
                </a:moveTo>
                <a:lnTo>
                  <a:pt x="148196" y="60960"/>
                </a:lnTo>
                <a:lnTo>
                  <a:pt x="145237" y="65659"/>
                </a:lnTo>
                <a:lnTo>
                  <a:pt x="125016" y="108013"/>
                </a:lnTo>
                <a:lnTo>
                  <a:pt x="106326" y="183007"/>
                </a:lnTo>
                <a:lnTo>
                  <a:pt x="102577" y="224028"/>
                </a:lnTo>
                <a:lnTo>
                  <a:pt x="140462" y="224028"/>
                </a:lnTo>
                <a:lnTo>
                  <a:pt x="143862" y="187700"/>
                </a:lnTo>
                <a:lnTo>
                  <a:pt x="150504" y="153431"/>
                </a:lnTo>
                <a:lnTo>
                  <a:pt x="160246" y="121854"/>
                </a:lnTo>
                <a:lnTo>
                  <a:pt x="172948" y="93599"/>
                </a:lnTo>
                <a:lnTo>
                  <a:pt x="184273" y="75247"/>
                </a:lnTo>
                <a:lnTo>
                  <a:pt x="196083" y="60960"/>
                </a:lnTo>
                <a:close/>
              </a:path>
              <a:path w="486409" h="486410">
                <a:moveTo>
                  <a:pt x="377495" y="41529"/>
                </a:moveTo>
                <a:lnTo>
                  <a:pt x="223278" y="41529"/>
                </a:lnTo>
                <a:lnTo>
                  <a:pt x="223278" y="224028"/>
                </a:lnTo>
                <a:lnTo>
                  <a:pt x="261112" y="224028"/>
                </a:lnTo>
                <a:lnTo>
                  <a:pt x="261112" y="42291"/>
                </a:lnTo>
                <a:lnTo>
                  <a:pt x="378419" y="42291"/>
                </a:lnTo>
                <a:lnTo>
                  <a:pt x="377495" y="41529"/>
                </a:lnTo>
                <a:close/>
              </a:path>
              <a:path w="486409" h="486410">
                <a:moveTo>
                  <a:pt x="378419" y="42291"/>
                </a:moveTo>
                <a:lnTo>
                  <a:pt x="261112" y="42291"/>
                </a:lnTo>
                <a:lnTo>
                  <a:pt x="290903" y="65659"/>
                </a:lnTo>
                <a:lnTo>
                  <a:pt x="315658" y="106060"/>
                </a:lnTo>
                <a:lnTo>
                  <a:pt x="333371" y="159752"/>
                </a:lnTo>
                <a:lnTo>
                  <a:pt x="341972" y="222885"/>
                </a:lnTo>
                <a:lnTo>
                  <a:pt x="340652" y="224028"/>
                </a:lnTo>
                <a:lnTo>
                  <a:pt x="379867" y="224028"/>
                </a:lnTo>
                <a:lnTo>
                  <a:pt x="375976" y="181788"/>
                </a:lnTo>
                <a:lnTo>
                  <a:pt x="367734" y="140684"/>
                </a:lnTo>
                <a:lnTo>
                  <a:pt x="355502" y="102961"/>
                </a:lnTo>
                <a:lnTo>
                  <a:pt x="337207" y="65633"/>
                </a:lnTo>
                <a:lnTo>
                  <a:pt x="333362" y="59562"/>
                </a:lnTo>
                <a:lnTo>
                  <a:pt x="399351" y="59562"/>
                </a:lnTo>
                <a:lnTo>
                  <a:pt x="378419" y="42291"/>
                </a:lnTo>
                <a:close/>
              </a:path>
            </a:pathLst>
          </a:custGeom>
          <a:solidFill>
            <a:schemeClr val="bg1"/>
          </a:solidFill>
        </p:spPr>
        <p:txBody>
          <a:bodyPr wrap="square" lIns="0" tIns="0" rIns="0" bIns="0" rtlCol="0"/>
          <a:lstStyle/>
          <a:p>
            <a:endParaRPr/>
          </a:p>
        </p:txBody>
      </p:sp>
      <p:cxnSp>
        <p:nvCxnSpPr>
          <p:cNvPr id="10" name="Straight Connector 9">
            <a:extLst>
              <a:ext uri="{FF2B5EF4-FFF2-40B4-BE49-F238E27FC236}">
                <a16:creationId xmlns:a16="http://schemas.microsoft.com/office/drawing/2014/main" id="{B2B01CA7-1C9B-8D72-648B-9BDBBDF345FC}"/>
              </a:ext>
            </a:extLst>
          </p:cNvPr>
          <p:cNvCxnSpPr>
            <a:cxnSpLocks/>
          </p:cNvCxnSpPr>
          <p:nvPr userDrawn="1"/>
        </p:nvCxnSpPr>
        <p:spPr>
          <a:xfrm>
            <a:off x="696194" y="2495652"/>
            <a:ext cx="744607" cy="0"/>
          </a:xfrm>
          <a:prstGeom prst="line">
            <a:avLst/>
          </a:prstGeom>
          <a:ln w="50800" cap="rnd">
            <a:gradFill flip="none" rotWithShape="1">
              <a:gsLst>
                <a:gs pos="0">
                  <a:schemeClr val="accent1">
                    <a:lumMod val="50000"/>
                  </a:schemeClr>
                </a:gs>
                <a:gs pos="100000">
                  <a:schemeClr val="accent1"/>
                </a:gs>
              </a:gsLst>
              <a:path path="circle">
                <a:fillToRect l="100000" t="100000"/>
              </a:path>
              <a:tileRect r="-100000" b="-100000"/>
            </a:gradFill>
            <a:round/>
          </a:ln>
        </p:spPr>
        <p:style>
          <a:lnRef idx="1">
            <a:schemeClr val="accent1"/>
          </a:lnRef>
          <a:fillRef idx="0">
            <a:schemeClr val="accent1"/>
          </a:fillRef>
          <a:effectRef idx="0">
            <a:schemeClr val="accent1"/>
          </a:effectRef>
          <a:fontRef idx="minor">
            <a:schemeClr val="tx1"/>
          </a:fontRef>
        </p:style>
      </p:cxnSp>
      <p:sp>
        <p:nvSpPr>
          <p:cNvPr id="2" name="Text Placeholder 23">
            <a:extLst>
              <a:ext uri="{FF2B5EF4-FFF2-40B4-BE49-F238E27FC236}">
                <a16:creationId xmlns:a16="http://schemas.microsoft.com/office/drawing/2014/main" id="{3B7B5728-28D5-DD54-6DDE-E0D2146ACADC}"/>
              </a:ext>
            </a:extLst>
          </p:cNvPr>
          <p:cNvSpPr>
            <a:spLocks noGrp="1"/>
          </p:cNvSpPr>
          <p:nvPr>
            <p:ph type="body" sz="quarter" idx="12" hasCustomPrompt="1"/>
          </p:nvPr>
        </p:nvSpPr>
        <p:spPr>
          <a:xfrm>
            <a:off x="678610" y="1430853"/>
            <a:ext cx="4779693" cy="1014457"/>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4" name="Content Placeholder 5">
            <a:extLst>
              <a:ext uri="{FF2B5EF4-FFF2-40B4-BE49-F238E27FC236}">
                <a16:creationId xmlns:a16="http://schemas.microsoft.com/office/drawing/2014/main" id="{B3575A54-A946-D6FB-53F4-F6F546B5997D}"/>
              </a:ext>
            </a:extLst>
          </p:cNvPr>
          <p:cNvSpPr>
            <a:spLocks noGrp="1"/>
          </p:cNvSpPr>
          <p:nvPr>
            <p:ph sz="quarter" idx="13"/>
          </p:nvPr>
        </p:nvSpPr>
        <p:spPr>
          <a:xfrm>
            <a:off x="678607" y="3358928"/>
            <a:ext cx="5210065" cy="2644707"/>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8" name="Text Placeholder 23">
            <a:extLst>
              <a:ext uri="{FF2B5EF4-FFF2-40B4-BE49-F238E27FC236}">
                <a16:creationId xmlns:a16="http://schemas.microsoft.com/office/drawing/2014/main" id="{24CE6C85-8A7D-2607-A275-2744D69FB918}"/>
              </a:ext>
            </a:extLst>
          </p:cNvPr>
          <p:cNvSpPr>
            <a:spLocks noGrp="1"/>
          </p:cNvSpPr>
          <p:nvPr>
            <p:ph type="body" sz="quarter" idx="14" hasCustomPrompt="1"/>
          </p:nvPr>
        </p:nvSpPr>
        <p:spPr>
          <a:xfrm>
            <a:off x="678608" y="2516646"/>
            <a:ext cx="5210065" cy="791933"/>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
        <p:nvSpPr>
          <p:cNvPr id="9" name="Slide Number Placeholder 8">
            <a:extLst>
              <a:ext uri="{FF2B5EF4-FFF2-40B4-BE49-F238E27FC236}">
                <a16:creationId xmlns:a16="http://schemas.microsoft.com/office/drawing/2014/main" id="{1E6DFEA8-F151-2B99-19CE-33B186735791}"/>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3977591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Custom Layout 1">
    <p:spTree>
      <p:nvGrpSpPr>
        <p:cNvPr id="1" name=""/>
        <p:cNvGrpSpPr/>
        <p:nvPr/>
      </p:nvGrpSpPr>
      <p:grpSpPr>
        <a:xfrm>
          <a:off x="0" y="0"/>
          <a:ext cx="0" cy="0"/>
          <a:chOff x="0" y="0"/>
          <a:chExt cx="0" cy="0"/>
        </a:xfrm>
      </p:grpSpPr>
      <p:sp>
        <p:nvSpPr>
          <p:cNvPr id="2" name="object 12">
            <a:extLst>
              <a:ext uri="{FF2B5EF4-FFF2-40B4-BE49-F238E27FC236}">
                <a16:creationId xmlns:a16="http://schemas.microsoft.com/office/drawing/2014/main" id="{4AA07456-5641-08B4-A361-EB672477003C}"/>
              </a:ext>
            </a:extLst>
          </p:cNvPr>
          <p:cNvSpPr/>
          <p:nvPr userDrawn="1"/>
        </p:nvSpPr>
        <p:spPr>
          <a:xfrm>
            <a:off x="7074584" y="1825217"/>
            <a:ext cx="615287" cy="615287"/>
          </a:xfrm>
          <a:custGeom>
            <a:avLst/>
            <a:gdLst/>
            <a:ahLst/>
            <a:cxnLst/>
            <a:rect l="l" t="t" r="r" b="b"/>
            <a:pathLst>
              <a:path w="486409" h="486410">
                <a:moveTo>
                  <a:pt x="242188" y="0"/>
                </a:moveTo>
                <a:lnTo>
                  <a:pt x="239979" y="0"/>
                </a:lnTo>
                <a:lnTo>
                  <a:pt x="192980" y="5006"/>
                </a:lnTo>
                <a:lnTo>
                  <a:pt x="148462" y="18811"/>
                </a:lnTo>
                <a:lnTo>
                  <a:pt x="107441" y="41022"/>
                </a:lnTo>
                <a:lnTo>
                  <a:pt x="70929" y="71247"/>
                </a:lnTo>
                <a:lnTo>
                  <a:pt x="40553" y="108311"/>
                </a:lnTo>
                <a:lnTo>
                  <a:pt x="18314" y="150018"/>
                </a:lnTo>
                <a:lnTo>
                  <a:pt x="4651" y="195298"/>
                </a:lnTo>
                <a:lnTo>
                  <a:pt x="0" y="243078"/>
                </a:lnTo>
                <a:lnTo>
                  <a:pt x="4651" y="290857"/>
                </a:lnTo>
                <a:lnTo>
                  <a:pt x="18314" y="336137"/>
                </a:lnTo>
                <a:lnTo>
                  <a:pt x="40553" y="377844"/>
                </a:lnTo>
                <a:lnTo>
                  <a:pt x="70929" y="414909"/>
                </a:lnTo>
                <a:lnTo>
                  <a:pt x="107441" y="445133"/>
                </a:lnTo>
                <a:lnTo>
                  <a:pt x="148462" y="467344"/>
                </a:lnTo>
                <a:lnTo>
                  <a:pt x="192980" y="481149"/>
                </a:lnTo>
                <a:lnTo>
                  <a:pt x="239979" y="486156"/>
                </a:lnTo>
                <a:lnTo>
                  <a:pt x="242188" y="486156"/>
                </a:lnTo>
                <a:lnTo>
                  <a:pt x="261112" y="444627"/>
                </a:lnTo>
                <a:lnTo>
                  <a:pt x="223278" y="444627"/>
                </a:lnTo>
                <a:lnTo>
                  <a:pt x="209696" y="437134"/>
                </a:lnTo>
                <a:lnTo>
                  <a:pt x="196608" y="425831"/>
                </a:lnTo>
                <a:lnTo>
                  <a:pt x="196083" y="425196"/>
                </a:lnTo>
                <a:lnTo>
                  <a:pt x="148196" y="425196"/>
                </a:lnTo>
                <a:lnTo>
                  <a:pt x="106607" y="396412"/>
                </a:lnTo>
                <a:lnTo>
                  <a:pt x="73328" y="358473"/>
                </a:lnTo>
                <a:lnTo>
                  <a:pt x="50114" y="313128"/>
                </a:lnTo>
                <a:lnTo>
                  <a:pt x="38722" y="262128"/>
                </a:lnTo>
                <a:lnTo>
                  <a:pt x="351548" y="262128"/>
                </a:lnTo>
                <a:lnTo>
                  <a:pt x="358647" y="259207"/>
                </a:lnTo>
                <a:lnTo>
                  <a:pt x="370840" y="247777"/>
                </a:lnTo>
                <a:lnTo>
                  <a:pt x="376935" y="241935"/>
                </a:lnTo>
                <a:lnTo>
                  <a:pt x="380365" y="233807"/>
                </a:lnTo>
                <a:lnTo>
                  <a:pt x="379984" y="225298"/>
                </a:lnTo>
                <a:lnTo>
                  <a:pt x="379867" y="224028"/>
                </a:lnTo>
                <a:lnTo>
                  <a:pt x="38722" y="224028"/>
                </a:lnTo>
                <a:lnTo>
                  <a:pt x="50114" y="173027"/>
                </a:lnTo>
                <a:lnTo>
                  <a:pt x="73328" y="127682"/>
                </a:lnTo>
                <a:lnTo>
                  <a:pt x="106607" y="89743"/>
                </a:lnTo>
                <a:lnTo>
                  <a:pt x="148196" y="60960"/>
                </a:lnTo>
                <a:lnTo>
                  <a:pt x="196083" y="60960"/>
                </a:lnTo>
                <a:lnTo>
                  <a:pt x="196608" y="60325"/>
                </a:lnTo>
                <a:lnTo>
                  <a:pt x="209696" y="49022"/>
                </a:lnTo>
                <a:lnTo>
                  <a:pt x="223278" y="41529"/>
                </a:lnTo>
                <a:lnTo>
                  <a:pt x="377495" y="41529"/>
                </a:lnTo>
                <a:lnTo>
                  <a:pt x="376514" y="40719"/>
                </a:lnTo>
                <a:lnTo>
                  <a:pt x="334932" y="18383"/>
                </a:lnTo>
                <a:lnTo>
                  <a:pt x="289809" y="4667"/>
                </a:lnTo>
                <a:lnTo>
                  <a:pt x="242188" y="0"/>
                </a:lnTo>
                <a:close/>
              </a:path>
              <a:path w="486409" h="486410">
                <a:moveTo>
                  <a:pt x="397509" y="277241"/>
                </a:moveTo>
                <a:lnTo>
                  <a:pt x="382524" y="277241"/>
                </a:lnTo>
                <a:lnTo>
                  <a:pt x="375666" y="281813"/>
                </a:lnTo>
                <a:lnTo>
                  <a:pt x="372744" y="288671"/>
                </a:lnTo>
                <a:lnTo>
                  <a:pt x="298869" y="459613"/>
                </a:lnTo>
                <a:lnTo>
                  <a:pt x="295812" y="466725"/>
                </a:lnTo>
                <a:lnTo>
                  <a:pt x="295853" y="467344"/>
                </a:lnTo>
                <a:lnTo>
                  <a:pt x="297383" y="475234"/>
                </a:lnTo>
                <a:lnTo>
                  <a:pt x="306565" y="484251"/>
                </a:lnTo>
                <a:lnTo>
                  <a:pt x="311365" y="486156"/>
                </a:lnTo>
                <a:lnTo>
                  <a:pt x="318858" y="486156"/>
                </a:lnTo>
                <a:lnTo>
                  <a:pt x="321513" y="485648"/>
                </a:lnTo>
                <a:lnTo>
                  <a:pt x="391794" y="453898"/>
                </a:lnTo>
                <a:lnTo>
                  <a:pt x="480510" y="453898"/>
                </a:lnTo>
                <a:lnTo>
                  <a:pt x="469788" y="429641"/>
                </a:lnTo>
                <a:lnTo>
                  <a:pt x="353047" y="429641"/>
                </a:lnTo>
                <a:lnTo>
                  <a:pt x="390271" y="343535"/>
                </a:lnTo>
                <a:lnTo>
                  <a:pt x="431724" y="343535"/>
                </a:lnTo>
                <a:lnTo>
                  <a:pt x="407416" y="288544"/>
                </a:lnTo>
                <a:lnTo>
                  <a:pt x="404368" y="281686"/>
                </a:lnTo>
                <a:lnTo>
                  <a:pt x="397509" y="277241"/>
                </a:lnTo>
                <a:close/>
              </a:path>
              <a:path w="486409" h="486410">
                <a:moveTo>
                  <a:pt x="480510" y="453898"/>
                </a:moveTo>
                <a:lnTo>
                  <a:pt x="391794" y="453898"/>
                </a:lnTo>
                <a:lnTo>
                  <a:pt x="456946" y="483997"/>
                </a:lnTo>
                <a:lnTo>
                  <a:pt x="465060" y="486088"/>
                </a:lnTo>
                <a:lnTo>
                  <a:pt x="471566" y="485203"/>
                </a:lnTo>
                <a:lnTo>
                  <a:pt x="476287" y="482889"/>
                </a:lnTo>
                <a:lnTo>
                  <a:pt x="479044" y="480695"/>
                </a:lnTo>
                <a:lnTo>
                  <a:pt x="484631" y="475107"/>
                </a:lnTo>
                <a:lnTo>
                  <a:pt x="486156" y="466725"/>
                </a:lnTo>
                <a:lnTo>
                  <a:pt x="480510" y="453898"/>
                </a:lnTo>
                <a:close/>
              </a:path>
              <a:path w="486409" h="486410">
                <a:moveTo>
                  <a:pt x="261112" y="262128"/>
                </a:moveTo>
                <a:lnTo>
                  <a:pt x="223278" y="262128"/>
                </a:lnTo>
                <a:lnTo>
                  <a:pt x="223278" y="444627"/>
                </a:lnTo>
                <a:lnTo>
                  <a:pt x="261112" y="444627"/>
                </a:lnTo>
                <a:lnTo>
                  <a:pt x="261112" y="262128"/>
                </a:lnTo>
                <a:close/>
              </a:path>
              <a:path w="486409" h="486410">
                <a:moveTo>
                  <a:pt x="394843" y="413385"/>
                </a:moveTo>
                <a:lnTo>
                  <a:pt x="389128" y="413385"/>
                </a:lnTo>
                <a:lnTo>
                  <a:pt x="353047" y="429641"/>
                </a:lnTo>
                <a:lnTo>
                  <a:pt x="469788" y="429641"/>
                </a:lnTo>
                <a:lnTo>
                  <a:pt x="469395" y="428752"/>
                </a:lnTo>
                <a:lnTo>
                  <a:pt x="427990" y="428752"/>
                </a:lnTo>
                <a:lnTo>
                  <a:pt x="399796" y="415798"/>
                </a:lnTo>
                <a:lnTo>
                  <a:pt x="394843" y="413385"/>
                </a:lnTo>
                <a:close/>
              </a:path>
              <a:path w="486409" h="486410">
                <a:moveTo>
                  <a:pt x="431724" y="343535"/>
                </a:moveTo>
                <a:lnTo>
                  <a:pt x="390271" y="343535"/>
                </a:lnTo>
                <a:lnTo>
                  <a:pt x="427990" y="428752"/>
                </a:lnTo>
                <a:lnTo>
                  <a:pt x="469395" y="428752"/>
                </a:lnTo>
                <a:lnTo>
                  <a:pt x="431724" y="343535"/>
                </a:lnTo>
                <a:close/>
              </a:path>
              <a:path w="486409" h="486410">
                <a:moveTo>
                  <a:pt x="140462" y="262128"/>
                </a:moveTo>
                <a:lnTo>
                  <a:pt x="102577" y="262128"/>
                </a:lnTo>
                <a:lnTo>
                  <a:pt x="106326" y="303149"/>
                </a:lnTo>
                <a:lnTo>
                  <a:pt x="113861" y="342074"/>
                </a:lnTo>
                <a:lnTo>
                  <a:pt x="139623" y="410591"/>
                </a:lnTo>
                <a:lnTo>
                  <a:pt x="148196" y="425196"/>
                </a:lnTo>
                <a:lnTo>
                  <a:pt x="196083" y="425196"/>
                </a:lnTo>
                <a:lnTo>
                  <a:pt x="184273" y="410908"/>
                </a:lnTo>
                <a:lnTo>
                  <a:pt x="172948" y="392557"/>
                </a:lnTo>
                <a:lnTo>
                  <a:pt x="160246" y="364301"/>
                </a:lnTo>
                <a:lnTo>
                  <a:pt x="150504" y="332724"/>
                </a:lnTo>
                <a:lnTo>
                  <a:pt x="143862" y="298455"/>
                </a:lnTo>
                <a:lnTo>
                  <a:pt x="140462" y="262128"/>
                </a:lnTo>
                <a:close/>
              </a:path>
              <a:path w="486409" h="486410">
                <a:moveTo>
                  <a:pt x="399351" y="59562"/>
                </a:moveTo>
                <a:lnTo>
                  <a:pt x="333362" y="59562"/>
                </a:lnTo>
                <a:lnTo>
                  <a:pt x="370886" y="83866"/>
                </a:lnTo>
                <a:lnTo>
                  <a:pt x="402171" y="115583"/>
                </a:lnTo>
                <a:lnTo>
                  <a:pt x="426012" y="153499"/>
                </a:lnTo>
                <a:lnTo>
                  <a:pt x="441200" y="196401"/>
                </a:lnTo>
                <a:lnTo>
                  <a:pt x="446401" y="241935"/>
                </a:lnTo>
                <a:lnTo>
                  <a:pt x="446425" y="247777"/>
                </a:lnTo>
                <a:lnTo>
                  <a:pt x="446317" y="252503"/>
                </a:lnTo>
                <a:lnTo>
                  <a:pt x="445649" y="262128"/>
                </a:lnTo>
                <a:lnTo>
                  <a:pt x="444603" y="271260"/>
                </a:lnTo>
                <a:lnTo>
                  <a:pt x="443103" y="280543"/>
                </a:lnTo>
                <a:lnTo>
                  <a:pt x="443214" y="288067"/>
                </a:lnTo>
                <a:lnTo>
                  <a:pt x="446087" y="294735"/>
                </a:lnTo>
                <a:lnTo>
                  <a:pt x="451246" y="299831"/>
                </a:lnTo>
                <a:lnTo>
                  <a:pt x="458216" y="302641"/>
                </a:lnTo>
                <a:lnTo>
                  <a:pt x="465740" y="302529"/>
                </a:lnTo>
                <a:lnTo>
                  <a:pt x="483346" y="265398"/>
                </a:lnTo>
                <a:lnTo>
                  <a:pt x="484268" y="247777"/>
                </a:lnTo>
                <a:lnTo>
                  <a:pt x="484266" y="241935"/>
                </a:lnTo>
                <a:lnTo>
                  <a:pt x="479734" y="195298"/>
                </a:lnTo>
                <a:lnTo>
                  <a:pt x="466090" y="150018"/>
                </a:lnTo>
                <a:lnTo>
                  <a:pt x="443872" y="108311"/>
                </a:lnTo>
                <a:lnTo>
                  <a:pt x="413512" y="71247"/>
                </a:lnTo>
                <a:lnTo>
                  <a:pt x="399351" y="59562"/>
                </a:lnTo>
                <a:close/>
              </a:path>
              <a:path w="486409" h="486410">
                <a:moveTo>
                  <a:pt x="196083" y="60960"/>
                </a:moveTo>
                <a:lnTo>
                  <a:pt x="148196" y="60960"/>
                </a:lnTo>
                <a:lnTo>
                  <a:pt x="145237" y="65659"/>
                </a:lnTo>
                <a:lnTo>
                  <a:pt x="125016" y="108013"/>
                </a:lnTo>
                <a:lnTo>
                  <a:pt x="106326" y="183007"/>
                </a:lnTo>
                <a:lnTo>
                  <a:pt x="102577" y="224028"/>
                </a:lnTo>
                <a:lnTo>
                  <a:pt x="140462" y="224028"/>
                </a:lnTo>
                <a:lnTo>
                  <a:pt x="143862" y="187700"/>
                </a:lnTo>
                <a:lnTo>
                  <a:pt x="150504" y="153431"/>
                </a:lnTo>
                <a:lnTo>
                  <a:pt x="160246" y="121854"/>
                </a:lnTo>
                <a:lnTo>
                  <a:pt x="172948" y="93599"/>
                </a:lnTo>
                <a:lnTo>
                  <a:pt x="184273" y="75247"/>
                </a:lnTo>
                <a:lnTo>
                  <a:pt x="196083" y="60960"/>
                </a:lnTo>
                <a:close/>
              </a:path>
              <a:path w="486409" h="486410">
                <a:moveTo>
                  <a:pt x="377495" y="41529"/>
                </a:moveTo>
                <a:lnTo>
                  <a:pt x="223278" y="41529"/>
                </a:lnTo>
                <a:lnTo>
                  <a:pt x="223278" y="224028"/>
                </a:lnTo>
                <a:lnTo>
                  <a:pt x="261112" y="224028"/>
                </a:lnTo>
                <a:lnTo>
                  <a:pt x="261112" y="42291"/>
                </a:lnTo>
                <a:lnTo>
                  <a:pt x="378419" y="42291"/>
                </a:lnTo>
                <a:lnTo>
                  <a:pt x="377495" y="41529"/>
                </a:lnTo>
                <a:close/>
              </a:path>
              <a:path w="486409" h="486410">
                <a:moveTo>
                  <a:pt x="378419" y="42291"/>
                </a:moveTo>
                <a:lnTo>
                  <a:pt x="261112" y="42291"/>
                </a:lnTo>
                <a:lnTo>
                  <a:pt x="290903" y="65659"/>
                </a:lnTo>
                <a:lnTo>
                  <a:pt x="315658" y="106060"/>
                </a:lnTo>
                <a:lnTo>
                  <a:pt x="333371" y="159752"/>
                </a:lnTo>
                <a:lnTo>
                  <a:pt x="341972" y="222885"/>
                </a:lnTo>
                <a:lnTo>
                  <a:pt x="340652" y="224028"/>
                </a:lnTo>
                <a:lnTo>
                  <a:pt x="379867" y="224028"/>
                </a:lnTo>
                <a:lnTo>
                  <a:pt x="375976" y="181788"/>
                </a:lnTo>
                <a:lnTo>
                  <a:pt x="367734" y="140684"/>
                </a:lnTo>
                <a:lnTo>
                  <a:pt x="355502" y="102961"/>
                </a:lnTo>
                <a:lnTo>
                  <a:pt x="337207" y="65633"/>
                </a:lnTo>
                <a:lnTo>
                  <a:pt x="333362" y="59562"/>
                </a:lnTo>
                <a:lnTo>
                  <a:pt x="399351" y="59562"/>
                </a:lnTo>
                <a:lnTo>
                  <a:pt x="378419" y="42291"/>
                </a:lnTo>
                <a:close/>
              </a:path>
            </a:pathLst>
          </a:custGeom>
          <a:solidFill>
            <a:schemeClr val="bg1"/>
          </a:solidFill>
        </p:spPr>
        <p:txBody>
          <a:bodyPr wrap="square" lIns="0" tIns="0" rIns="0" bIns="0" rtlCol="0"/>
          <a:lstStyle/>
          <a:p>
            <a:endParaRPr/>
          </a:p>
        </p:txBody>
      </p:sp>
      <p:sp>
        <p:nvSpPr>
          <p:cNvPr id="21" name="PpHolder1">
            <a:extLst>
              <a:ext uri="{FF2B5EF4-FFF2-40B4-BE49-F238E27FC236}">
                <a16:creationId xmlns:a16="http://schemas.microsoft.com/office/drawing/2014/main" id="{7DA0D555-2503-D421-B6EC-D68D99D6CEC7}"/>
              </a:ext>
            </a:extLst>
          </p:cNvPr>
          <p:cNvSpPr>
            <a:spLocks noGrp="1"/>
          </p:cNvSpPr>
          <p:nvPr>
            <p:ph type="pic" sz="quarter" idx="10"/>
          </p:nvPr>
        </p:nvSpPr>
        <p:spPr>
          <a:xfrm>
            <a:off x="6973588" y="2"/>
            <a:ext cx="5220000" cy="6857998"/>
          </a:xfrm>
          <a:solidFill>
            <a:schemeClr val="accent1"/>
          </a:solidFill>
        </p:spPr>
      </p:sp>
      <p:sp>
        <p:nvSpPr>
          <p:cNvPr id="3" name="Text Placeholder 23">
            <a:extLst>
              <a:ext uri="{FF2B5EF4-FFF2-40B4-BE49-F238E27FC236}">
                <a16:creationId xmlns:a16="http://schemas.microsoft.com/office/drawing/2014/main" id="{6B44CA04-44E7-2E1F-98AD-299D518EFB40}"/>
              </a:ext>
            </a:extLst>
          </p:cNvPr>
          <p:cNvSpPr>
            <a:spLocks noGrp="1"/>
          </p:cNvSpPr>
          <p:nvPr>
            <p:ph type="body" sz="quarter" idx="12" hasCustomPrompt="1"/>
          </p:nvPr>
        </p:nvSpPr>
        <p:spPr>
          <a:xfrm>
            <a:off x="678610" y="1430853"/>
            <a:ext cx="4779693" cy="1014457"/>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5" name="Content Placeholder 5">
            <a:extLst>
              <a:ext uri="{FF2B5EF4-FFF2-40B4-BE49-F238E27FC236}">
                <a16:creationId xmlns:a16="http://schemas.microsoft.com/office/drawing/2014/main" id="{C2E79484-D417-0703-8E4A-EC55AFF123AA}"/>
              </a:ext>
            </a:extLst>
          </p:cNvPr>
          <p:cNvSpPr>
            <a:spLocks noGrp="1"/>
          </p:cNvSpPr>
          <p:nvPr>
            <p:ph sz="quarter" idx="13"/>
          </p:nvPr>
        </p:nvSpPr>
        <p:spPr>
          <a:xfrm>
            <a:off x="678607" y="3358928"/>
            <a:ext cx="5210065" cy="2644707"/>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Text Placeholder 23">
            <a:extLst>
              <a:ext uri="{FF2B5EF4-FFF2-40B4-BE49-F238E27FC236}">
                <a16:creationId xmlns:a16="http://schemas.microsoft.com/office/drawing/2014/main" id="{9C16E284-8940-2E01-56F8-A2EC753CD6F8}"/>
              </a:ext>
            </a:extLst>
          </p:cNvPr>
          <p:cNvSpPr>
            <a:spLocks noGrp="1"/>
          </p:cNvSpPr>
          <p:nvPr>
            <p:ph type="body" sz="quarter" idx="14" hasCustomPrompt="1"/>
          </p:nvPr>
        </p:nvSpPr>
        <p:spPr>
          <a:xfrm>
            <a:off x="678608" y="2516646"/>
            <a:ext cx="5210065" cy="791933"/>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
        <p:nvSpPr>
          <p:cNvPr id="7" name="Slide Number Placeholder 8">
            <a:extLst>
              <a:ext uri="{FF2B5EF4-FFF2-40B4-BE49-F238E27FC236}">
                <a16:creationId xmlns:a16="http://schemas.microsoft.com/office/drawing/2014/main" id="{3D799647-62A5-871E-6A06-45104011091E}"/>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4073512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mage Gallery 1">
    <p:spTree>
      <p:nvGrpSpPr>
        <p:cNvPr id="1" name=""/>
        <p:cNvGrpSpPr/>
        <p:nvPr/>
      </p:nvGrpSpPr>
      <p:grpSpPr>
        <a:xfrm>
          <a:off x="0" y="0"/>
          <a:ext cx="0" cy="0"/>
          <a:chOff x="0" y="0"/>
          <a:chExt cx="0" cy="0"/>
        </a:xfrm>
      </p:grpSpPr>
      <p:cxnSp>
        <p:nvCxnSpPr>
          <p:cNvPr id="54" name="Straight Connector 53">
            <a:extLst>
              <a:ext uri="{FF2B5EF4-FFF2-40B4-BE49-F238E27FC236}">
                <a16:creationId xmlns:a16="http://schemas.microsoft.com/office/drawing/2014/main" id="{7920C304-4F11-AFC5-1649-16858A26ACFF}"/>
              </a:ext>
            </a:extLst>
          </p:cNvPr>
          <p:cNvCxnSpPr>
            <a:cxnSpLocks/>
          </p:cNvCxnSpPr>
          <p:nvPr userDrawn="1"/>
        </p:nvCxnSpPr>
        <p:spPr>
          <a:xfrm>
            <a:off x="5718448" y="2293933"/>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030083E0-7289-8EE4-E96C-D719FFDE1042}"/>
              </a:ext>
            </a:extLst>
          </p:cNvPr>
          <p:cNvGrpSpPr/>
          <p:nvPr userDrawn="1"/>
        </p:nvGrpSpPr>
        <p:grpSpPr>
          <a:xfrm>
            <a:off x="332580" y="318213"/>
            <a:ext cx="2157424" cy="246221"/>
            <a:chOff x="286963" y="188640"/>
            <a:chExt cx="2157424" cy="246221"/>
          </a:xfrm>
        </p:grpSpPr>
        <p:sp>
          <p:nvSpPr>
            <p:cNvPr id="57" name="PpHeader">
              <a:extLst>
                <a:ext uri="{FF2B5EF4-FFF2-40B4-BE49-F238E27FC236}">
                  <a16:creationId xmlns:a16="http://schemas.microsoft.com/office/drawing/2014/main" id="{5618FBA4-2080-93CC-504B-4D2AB249BF3E}"/>
                </a:ext>
              </a:extLst>
            </p:cNvPr>
            <p:cNvSpPr/>
            <p:nvPr/>
          </p:nvSpPr>
          <p:spPr>
            <a:xfrm>
              <a:off x="286963" y="226079"/>
              <a:ext cx="196903" cy="142460"/>
            </a:xfrm>
            <a:custGeom>
              <a:avLst/>
              <a:gdLst>
                <a:gd name="connsiteX0" fmla="*/ 232966 w 249725"/>
                <a:gd name="connsiteY0" fmla="*/ 82125 h 142460"/>
                <a:gd name="connsiteX1" fmla="*/ 15084 w 249725"/>
                <a:gd name="connsiteY1" fmla="*/ 82125 h 142460"/>
                <a:gd name="connsiteX2" fmla="*/ 0 w 249725"/>
                <a:gd name="connsiteY2" fmla="*/ 67040 h 142460"/>
                <a:gd name="connsiteX3" fmla="*/ 15084 w 249725"/>
                <a:gd name="connsiteY3" fmla="*/ 50280 h 142460"/>
                <a:gd name="connsiteX4" fmla="*/ 232966 w 249725"/>
                <a:gd name="connsiteY4" fmla="*/ 50280 h 142460"/>
                <a:gd name="connsiteX5" fmla="*/ 248050 w 249725"/>
                <a:gd name="connsiteY5" fmla="*/ 65364 h 142460"/>
                <a:gd name="connsiteX6" fmla="*/ 232966 w 249725"/>
                <a:gd name="connsiteY6" fmla="*/ 82125 h 142460"/>
                <a:gd name="connsiteX7" fmla="*/ 232966 w 249725"/>
                <a:gd name="connsiteY7" fmla="*/ 30168 h 142460"/>
                <a:gd name="connsiteX8" fmla="*/ 248050 w 249725"/>
                <a:gd name="connsiteY8" fmla="*/ 15084 h 142460"/>
                <a:gd name="connsiteX9" fmla="*/ 232966 w 249725"/>
                <a:gd name="connsiteY9" fmla="*/ 0 h 142460"/>
                <a:gd name="connsiteX10" fmla="*/ 15084 w 249725"/>
                <a:gd name="connsiteY10" fmla="*/ 0 h 142460"/>
                <a:gd name="connsiteX11" fmla="*/ 0 w 249725"/>
                <a:gd name="connsiteY11" fmla="*/ 15084 h 142460"/>
                <a:gd name="connsiteX12" fmla="*/ 15084 w 249725"/>
                <a:gd name="connsiteY12" fmla="*/ 30168 h 142460"/>
                <a:gd name="connsiteX13" fmla="*/ 232966 w 249725"/>
                <a:gd name="connsiteY13" fmla="*/ 30168 h 142460"/>
                <a:gd name="connsiteX14" fmla="*/ 179333 w 249725"/>
                <a:gd name="connsiteY14" fmla="*/ 127377 h 142460"/>
                <a:gd name="connsiteX15" fmla="*/ 164249 w 249725"/>
                <a:gd name="connsiteY15" fmla="*/ 112293 h 142460"/>
                <a:gd name="connsiteX16" fmla="*/ 15084 w 249725"/>
                <a:gd name="connsiteY16" fmla="*/ 112293 h 142460"/>
                <a:gd name="connsiteX17" fmla="*/ 0 w 249725"/>
                <a:gd name="connsiteY17" fmla="*/ 127377 h 142460"/>
                <a:gd name="connsiteX18" fmla="*/ 15084 w 249725"/>
                <a:gd name="connsiteY18" fmla="*/ 142461 h 142460"/>
                <a:gd name="connsiteX19" fmla="*/ 164249 w 249725"/>
                <a:gd name="connsiteY19" fmla="*/ 142461 h 142460"/>
                <a:gd name="connsiteX20" fmla="*/ 179333 w 249725"/>
                <a:gd name="connsiteY20" fmla="*/ 127377 h 142460"/>
                <a:gd name="connsiteX21" fmla="*/ 249726 w 249725"/>
                <a:gd name="connsiteY21" fmla="*/ 127377 h 142460"/>
                <a:gd name="connsiteX22" fmla="*/ 234642 w 249725"/>
                <a:gd name="connsiteY22" fmla="*/ 112293 h 142460"/>
                <a:gd name="connsiteX23" fmla="*/ 209502 w 249725"/>
                <a:gd name="connsiteY23" fmla="*/ 112293 h 142460"/>
                <a:gd name="connsiteX24" fmla="*/ 194418 w 249725"/>
                <a:gd name="connsiteY24" fmla="*/ 127377 h 142460"/>
                <a:gd name="connsiteX25" fmla="*/ 209502 w 249725"/>
                <a:gd name="connsiteY25" fmla="*/ 142461 h 142460"/>
                <a:gd name="connsiteX26" fmla="*/ 234642 w 249725"/>
                <a:gd name="connsiteY26" fmla="*/ 142461 h 142460"/>
                <a:gd name="connsiteX27" fmla="*/ 249726 w 249725"/>
                <a:gd name="connsiteY27" fmla="*/ 127377 h 14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9725" h="142460">
                  <a:moveTo>
                    <a:pt x="232966" y="82125"/>
                  </a:moveTo>
                  <a:lnTo>
                    <a:pt x="15084" y="82125"/>
                  </a:lnTo>
                  <a:cubicBezTo>
                    <a:pt x="6704" y="82125"/>
                    <a:pt x="0" y="75421"/>
                    <a:pt x="0" y="67040"/>
                  </a:cubicBezTo>
                  <a:cubicBezTo>
                    <a:pt x="0" y="58660"/>
                    <a:pt x="6704" y="50280"/>
                    <a:pt x="15084" y="50280"/>
                  </a:cubicBezTo>
                  <a:lnTo>
                    <a:pt x="232966" y="50280"/>
                  </a:lnTo>
                  <a:cubicBezTo>
                    <a:pt x="241346" y="50280"/>
                    <a:pt x="248050" y="56984"/>
                    <a:pt x="248050" y="65364"/>
                  </a:cubicBezTo>
                  <a:cubicBezTo>
                    <a:pt x="248050" y="73744"/>
                    <a:pt x="241346" y="82125"/>
                    <a:pt x="232966" y="82125"/>
                  </a:cubicBezTo>
                  <a:close/>
                  <a:moveTo>
                    <a:pt x="232966" y="30168"/>
                  </a:moveTo>
                  <a:cubicBezTo>
                    <a:pt x="241346" y="30168"/>
                    <a:pt x="248050" y="23464"/>
                    <a:pt x="248050" y="15084"/>
                  </a:cubicBezTo>
                  <a:cubicBezTo>
                    <a:pt x="248050" y="6704"/>
                    <a:pt x="241346" y="0"/>
                    <a:pt x="232966" y="0"/>
                  </a:cubicBezTo>
                  <a:lnTo>
                    <a:pt x="15084" y="0"/>
                  </a:lnTo>
                  <a:cubicBezTo>
                    <a:pt x="6704" y="0"/>
                    <a:pt x="0" y="6704"/>
                    <a:pt x="0" y="15084"/>
                  </a:cubicBezTo>
                  <a:cubicBezTo>
                    <a:pt x="0" y="23464"/>
                    <a:pt x="6704" y="30168"/>
                    <a:pt x="15084" y="30168"/>
                  </a:cubicBezTo>
                  <a:lnTo>
                    <a:pt x="232966" y="30168"/>
                  </a:lnTo>
                  <a:close/>
                  <a:moveTo>
                    <a:pt x="179333" y="127377"/>
                  </a:moveTo>
                  <a:cubicBezTo>
                    <a:pt x="179333" y="118997"/>
                    <a:pt x="172629" y="112293"/>
                    <a:pt x="164249" y="112293"/>
                  </a:cubicBezTo>
                  <a:lnTo>
                    <a:pt x="15084" y="112293"/>
                  </a:lnTo>
                  <a:cubicBezTo>
                    <a:pt x="6704" y="112293"/>
                    <a:pt x="0" y="118997"/>
                    <a:pt x="0" y="127377"/>
                  </a:cubicBezTo>
                  <a:cubicBezTo>
                    <a:pt x="0" y="135757"/>
                    <a:pt x="6704" y="142461"/>
                    <a:pt x="15084" y="142461"/>
                  </a:cubicBezTo>
                  <a:lnTo>
                    <a:pt x="164249" y="142461"/>
                  </a:lnTo>
                  <a:cubicBezTo>
                    <a:pt x="172629" y="142461"/>
                    <a:pt x="179333" y="135757"/>
                    <a:pt x="179333" y="127377"/>
                  </a:cubicBezTo>
                  <a:close/>
                  <a:moveTo>
                    <a:pt x="249726" y="127377"/>
                  </a:moveTo>
                  <a:cubicBezTo>
                    <a:pt x="249726" y="118997"/>
                    <a:pt x="243022" y="112293"/>
                    <a:pt x="234642" y="112293"/>
                  </a:cubicBezTo>
                  <a:lnTo>
                    <a:pt x="209502" y="112293"/>
                  </a:lnTo>
                  <a:cubicBezTo>
                    <a:pt x="201122" y="112293"/>
                    <a:pt x="194418" y="118997"/>
                    <a:pt x="194418" y="127377"/>
                  </a:cubicBezTo>
                  <a:cubicBezTo>
                    <a:pt x="194418" y="135757"/>
                    <a:pt x="201122" y="142461"/>
                    <a:pt x="209502" y="142461"/>
                  </a:cubicBezTo>
                  <a:lnTo>
                    <a:pt x="234642" y="142461"/>
                  </a:lnTo>
                  <a:cubicBezTo>
                    <a:pt x="243022" y="142461"/>
                    <a:pt x="249726" y="135757"/>
                    <a:pt x="249726" y="127377"/>
                  </a:cubicBezTo>
                  <a:close/>
                </a:path>
              </a:pathLst>
            </a:custGeom>
            <a:solidFill>
              <a:schemeClr val="bg1"/>
            </a:solidFill>
            <a:ln w="16510" cap="flat">
              <a:noFill/>
              <a:prstDash val="solid"/>
              <a:miter/>
            </a:ln>
          </p:spPr>
          <p:txBody>
            <a:bodyPr rtlCol="0" anchor="ctr"/>
            <a:lstStyle/>
            <a:p>
              <a:endParaRPr lang="en-ID">
                <a:solidFill>
                  <a:schemeClr val="bg1"/>
                </a:solidFill>
              </a:endParaRPr>
            </a:p>
          </p:txBody>
        </p:sp>
        <p:sp>
          <p:nvSpPr>
            <p:cNvPr id="58" name="TextBox 57">
              <a:extLst>
                <a:ext uri="{FF2B5EF4-FFF2-40B4-BE49-F238E27FC236}">
                  <a16:creationId xmlns:a16="http://schemas.microsoft.com/office/drawing/2014/main" id="{D3278A7A-B93B-65A0-33D1-414285E5764D}"/>
                </a:ext>
              </a:extLst>
            </p:cNvPr>
            <p:cNvSpPr txBox="1"/>
            <p:nvPr/>
          </p:nvSpPr>
          <p:spPr>
            <a:xfrm>
              <a:off x="790536" y="188640"/>
              <a:ext cx="335348" cy="246221"/>
            </a:xfrm>
            <a:prstGeom prst="rect">
              <a:avLst/>
            </a:prstGeom>
            <a:noFill/>
          </p:spPr>
          <p:txBody>
            <a:bodyPr wrap="none" rtlCol="0">
              <a:spAutoFit/>
            </a:bodyPr>
            <a:lstStyle/>
            <a:p>
              <a:pPr algn="ctr"/>
              <a:r>
                <a:rPr lang="en-ID" sz="1000">
                  <a:solidFill>
                    <a:schemeClr val="bg1"/>
                  </a:solidFill>
                </a:rPr>
                <a:t>Fb</a:t>
              </a:r>
            </a:p>
          </p:txBody>
        </p:sp>
        <p:sp>
          <p:nvSpPr>
            <p:cNvPr id="59" name="TextBox 58">
              <a:extLst>
                <a:ext uri="{FF2B5EF4-FFF2-40B4-BE49-F238E27FC236}">
                  <a16:creationId xmlns:a16="http://schemas.microsoft.com/office/drawing/2014/main" id="{EAA1B620-D7B6-1980-84F5-AC4F04606638}"/>
                </a:ext>
              </a:extLst>
            </p:cNvPr>
            <p:cNvSpPr txBox="1"/>
            <p:nvPr/>
          </p:nvSpPr>
          <p:spPr>
            <a:xfrm>
              <a:off x="1430150" y="188640"/>
              <a:ext cx="343364" cy="246221"/>
            </a:xfrm>
            <a:prstGeom prst="rect">
              <a:avLst/>
            </a:prstGeom>
            <a:noFill/>
          </p:spPr>
          <p:txBody>
            <a:bodyPr wrap="none" rtlCol="0">
              <a:spAutoFit/>
            </a:bodyPr>
            <a:lstStyle/>
            <a:p>
              <a:pPr algn="ctr"/>
              <a:r>
                <a:rPr lang="en-ID" sz="1000">
                  <a:solidFill>
                    <a:schemeClr val="bg1"/>
                  </a:solidFill>
                </a:rPr>
                <a:t>Be</a:t>
              </a:r>
            </a:p>
          </p:txBody>
        </p:sp>
        <p:sp>
          <p:nvSpPr>
            <p:cNvPr id="60" name="TextBox 59">
              <a:extLst>
                <a:ext uri="{FF2B5EF4-FFF2-40B4-BE49-F238E27FC236}">
                  <a16:creationId xmlns:a16="http://schemas.microsoft.com/office/drawing/2014/main" id="{5784DB38-0CA5-75DE-1A14-10ED178B45B2}"/>
                </a:ext>
              </a:extLst>
            </p:cNvPr>
            <p:cNvSpPr txBox="1"/>
            <p:nvPr/>
          </p:nvSpPr>
          <p:spPr>
            <a:xfrm>
              <a:off x="2075375" y="188640"/>
              <a:ext cx="369012" cy="246221"/>
            </a:xfrm>
            <a:prstGeom prst="rect">
              <a:avLst/>
            </a:prstGeom>
            <a:noFill/>
          </p:spPr>
          <p:txBody>
            <a:bodyPr wrap="none" rtlCol="0">
              <a:spAutoFit/>
            </a:bodyPr>
            <a:lstStyle/>
            <a:p>
              <a:pPr algn="ctr"/>
              <a:r>
                <a:rPr lang="en-ID" sz="1000">
                  <a:solidFill>
                    <a:schemeClr val="bg1"/>
                  </a:solidFill>
                </a:rPr>
                <a:t>Tw</a:t>
              </a:r>
            </a:p>
          </p:txBody>
        </p:sp>
      </p:grpSp>
      <p:sp>
        <p:nvSpPr>
          <p:cNvPr id="65" name="PpHolder1">
            <a:extLst>
              <a:ext uri="{FF2B5EF4-FFF2-40B4-BE49-F238E27FC236}">
                <a16:creationId xmlns:a16="http://schemas.microsoft.com/office/drawing/2014/main" id="{22256259-D698-4F50-5791-507530C85105}"/>
              </a:ext>
            </a:extLst>
          </p:cNvPr>
          <p:cNvSpPr>
            <a:spLocks noGrp="1"/>
          </p:cNvSpPr>
          <p:nvPr>
            <p:ph type="pic" sz="quarter" idx="10"/>
          </p:nvPr>
        </p:nvSpPr>
        <p:spPr>
          <a:xfrm>
            <a:off x="0" y="-14870"/>
            <a:ext cx="5220000" cy="6858000"/>
          </a:xfrm>
          <a:solidFill>
            <a:schemeClr val="accent1"/>
          </a:solidFill>
        </p:spPr>
      </p:sp>
      <p:sp>
        <p:nvSpPr>
          <p:cNvPr id="2" name="Text Placeholder 23">
            <a:extLst>
              <a:ext uri="{FF2B5EF4-FFF2-40B4-BE49-F238E27FC236}">
                <a16:creationId xmlns:a16="http://schemas.microsoft.com/office/drawing/2014/main" id="{3FAFF544-A2C9-6271-13A1-6D15724B9F68}"/>
              </a:ext>
            </a:extLst>
          </p:cNvPr>
          <p:cNvSpPr>
            <a:spLocks noGrp="1"/>
          </p:cNvSpPr>
          <p:nvPr>
            <p:ph type="body" sz="quarter" idx="12" hasCustomPrompt="1"/>
          </p:nvPr>
        </p:nvSpPr>
        <p:spPr>
          <a:xfrm>
            <a:off x="5718445" y="1124458"/>
            <a:ext cx="4779693" cy="1133808"/>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3" name="Content Placeholder 5">
            <a:extLst>
              <a:ext uri="{FF2B5EF4-FFF2-40B4-BE49-F238E27FC236}">
                <a16:creationId xmlns:a16="http://schemas.microsoft.com/office/drawing/2014/main" id="{3A4A3B30-DE78-5207-76AE-5097AA1D1D71}"/>
              </a:ext>
            </a:extLst>
          </p:cNvPr>
          <p:cNvSpPr>
            <a:spLocks noGrp="1"/>
          </p:cNvSpPr>
          <p:nvPr>
            <p:ph sz="quarter" idx="13"/>
          </p:nvPr>
        </p:nvSpPr>
        <p:spPr>
          <a:xfrm>
            <a:off x="5718446" y="3396613"/>
            <a:ext cx="5210065" cy="2845925"/>
          </a:xfrm>
        </p:spPr>
        <p:txBody>
          <a:bodyPr/>
          <a:lstStyle>
            <a:lvl1pPr marL="0" indent="0">
              <a:buNone/>
              <a:defRPr lang="en-US" sz="1200" kern="1200" dirty="0" smtClean="0">
                <a:solidFill>
                  <a:schemeClr val="tx1">
                    <a:lumMod val="75000"/>
                    <a:lumOff val="25000"/>
                  </a:schemeClr>
                </a:solidFill>
                <a:latin typeface="+mn-lt"/>
                <a:ea typeface="+mn-ea"/>
                <a:cs typeface="+mn-cs"/>
              </a:defRPr>
            </a:lvl1pPr>
            <a:lvl2pPr marL="457200" indent="0">
              <a:buNone/>
              <a:defRPr lang="en-US" sz="1200" kern="1200" dirty="0" smtClean="0">
                <a:solidFill>
                  <a:schemeClr val="tx1">
                    <a:lumMod val="75000"/>
                    <a:lumOff val="25000"/>
                  </a:schemeClr>
                </a:solidFill>
                <a:latin typeface="+mn-lt"/>
                <a:ea typeface="+mn-ea"/>
                <a:cs typeface="+mn-cs"/>
              </a:defRPr>
            </a:lvl2pPr>
            <a:lvl3pPr marL="914400" indent="0">
              <a:buNone/>
              <a:defRPr lang="en-US" sz="1200" kern="1200" dirty="0" smtClean="0">
                <a:solidFill>
                  <a:schemeClr val="tx1">
                    <a:lumMod val="75000"/>
                    <a:lumOff val="25000"/>
                  </a:schemeClr>
                </a:solidFill>
                <a:latin typeface="+mn-lt"/>
                <a:ea typeface="+mn-ea"/>
                <a:cs typeface="+mn-cs"/>
              </a:defRPr>
            </a:lvl3pPr>
            <a:lvl4pPr marL="1371600" indent="0">
              <a:buNone/>
              <a:defRPr lang="en-US" sz="1200" kern="1200" dirty="0" smtClean="0">
                <a:solidFill>
                  <a:schemeClr val="tx1">
                    <a:lumMod val="75000"/>
                    <a:lumOff val="25000"/>
                  </a:schemeClr>
                </a:solidFill>
                <a:latin typeface="+mn-lt"/>
                <a:ea typeface="+mn-ea"/>
                <a:cs typeface="+mn-cs"/>
              </a:defRPr>
            </a:lvl4pPr>
            <a:lvl5pPr marL="1828800" inden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23">
            <a:extLst>
              <a:ext uri="{FF2B5EF4-FFF2-40B4-BE49-F238E27FC236}">
                <a16:creationId xmlns:a16="http://schemas.microsoft.com/office/drawing/2014/main" id="{379B1131-3F6B-BFF3-6AC1-332F0C6F905A}"/>
              </a:ext>
            </a:extLst>
          </p:cNvPr>
          <p:cNvSpPr>
            <a:spLocks noGrp="1"/>
          </p:cNvSpPr>
          <p:nvPr>
            <p:ph type="body" sz="quarter" idx="14" hasCustomPrompt="1"/>
          </p:nvPr>
        </p:nvSpPr>
        <p:spPr>
          <a:xfrm>
            <a:off x="5718446" y="2384887"/>
            <a:ext cx="5210065" cy="885104"/>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
        <p:nvSpPr>
          <p:cNvPr id="5" name="Slide Number Placeholder 8">
            <a:extLst>
              <a:ext uri="{FF2B5EF4-FFF2-40B4-BE49-F238E27FC236}">
                <a16:creationId xmlns:a16="http://schemas.microsoft.com/office/drawing/2014/main" id="{ECAF8797-3E5E-E5AC-1F92-5055C359A012}"/>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922003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1">
    <p:spTree>
      <p:nvGrpSpPr>
        <p:cNvPr id="1" name=""/>
        <p:cNvGrpSpPr/>
        <p:nvPr/>
      </p:nvGrpSpPr>
      <p:grpSpPr>
        <a:xfrm>
          <a:off x="0" y="0"/>
          <a:ext cx="0" cy="0"/>
          <a:chOff x="0" y="0"/>
          <a:chExt cx="0" cy="0"/>
        </a:xfrm>
      </p:grpSpPr>
      <p:sp>
        <p:nvSpPr>
          <p:cNvPr id="12" name="Hexagon 11">
            <a:extLst>
              <a:ext uri="{FF2B5EF4-FFF2-40B4-BE49-F238E27FC236}">
                <a16:creationId xmlns:a16="http://schemas.microsoft.com/office/drawing/2014/main" id="{3758078D-F867-1D66-3BD8-95BAF0C55C0D}"/>
              </a:ext>
            </a:extLst>
          </p:cNvPr>
          <p:cNvSpPr/>
          <p:nvPr userDrawn="1"/>
        </p:nvSpPr>
        <p:spPr>
          <a:xfrm rot="5400000">
            <a:off x="5268701" y="3435207"/>
            <a:ext cx="1656185" cy="1427747"/>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Hexagon 12">
            <a:extLst>
              <a:ext uri="{FF2B5EF4-FFF2-40B4-BE49-F238E27FC236}">
                <a16:creationId xmlns:a16="http://schemas.microsoft.com/office/drawing/2014/main" id="{19D57694-7A8F-DE3E-EA70-7EB643BE60D3}"/>
              </a:ext>
            </a:extLst>
          </p:cNvPr>
          <p:cNvSpPr/>
          <p:nvPr userDrawn="1"/>
        </p:nvSpPr>
        <p:spPr>
          <a:xfrm rot="5400000">
            <a:off x="1952130" y="3573017"/>
            <a:ext cx="1336467" cy="1152128"/>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Hexagon 13">
            <a:extLst>
              <a:ext uri="{FF2B5EF4-FFF2-40B4-BE49-F238E27FC236}">
                <a16:creationId xmlns:a16="http://schemas.microsoft.com/office/drawing/2014/main" id="{5E3FA68B-9AFE-04CF-5509-34A3557FD9EA}"/>
              </a:ext>
            </a:extLst>
          </p:cNvPr>
          <p:cNvSpPr/>
          <p:nvPr userDrawn="1"/>
        </p:nvSpPr>
        <p:spPr>
          <a:xfrm rot="5400000">
            <a:off x="8904990" y="3573017"/>
            <a:ext cx="1336467" cy="1152128"/>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35" name="Straight Connector 34">
            <a:extLst>
              <a:ext uri="{FF2B5EF4-FFF2-40B4-BE49-F238E27FC236}">
                <a16:creationId xmlns:a16="http://schemas.microsoft.com/office/drawing/2014/main" id="{CD6E9B5F-BBC6-4C08-57D6-D35CCF49EAA5}"/>
              </a:ext>
            </a:extLst>
          </p:cNvPr>
          <p:cNvCxnSpPr>
            <a:cxnSpLocks/>
          </p:cNvCxnSpPr>
          <p:nvPr/>
        </p:nvCxnSpPr>
        <p:spPr>
          <a:xfrm>
            <a:off x="5724491" y="1441096"/>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Text Placeholder 23">
            <a:extLst>
              <a:ext uri="{FF2B5EF4-FFF2-40B4-BE49-F238E27FC236}">
                <a16:creationId xmlns:a16="http://schemas.microsoft.com/office/drawing/2014/main" id="{D469A946-28B3-2CB3-FCC6-7072A77EFE4A}"/>
              </a:ext>
            </a:extLst>
          </p:cNvPr>
          <p:cNvSpPr>
            <a:spLocks noGrp="1"/>
          </p:cNvSpPr>
          <p:nvPr>
            <p:ph type="body" sz="quarter" idx="12" hasCustomPrompt="1"/>
          </p:nvPr>
        </p:nvSpPr>
        <p:spPr>
          <a:xfrm>
            <a:off x="3190875" y="422275"/>
            <a:ext cx="6137275"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3" name="Content Placeholder 5">
            <a:extLst>
              <a:ext uri="{FF2B5EF4-FFF2-40B4-BE49-F238E27FC236}">
                <a16:creationId xmlns:a16="http://schemas.microsoft.com/office/drawing/2014/main" id="{76B62DF0-213B-09B2-91EE-B4E1A8E89185}"/>
              </a:ext>
            </a:extLst>
          </p:cNvPr>
          <p:cNvSpPr>
            <a:spLocks noGrp="1"/>
          </p:cNvSpPr>
          <p:nvPr>
            <p:ph sz="quarter" idx="14"/>
          </p:nvPr>
        </p:nvSpPr>
        <p:spPr>
          <a:xfrm>
            <a:off x="1444078" y="1661018"/>
            <a:ext cx="9428524" cy="1238921"/>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23">
            <a:extLst>
              <a:ext uri="{FF2B5EF4-FFF2-40B4-BE49-F238E27FC236}">
                <a16:creationId xmlns:a16="http://schemas.microsoft.com/office/drawing/2014/main" id="{7BCE8616-62C1-D7FC-A306-F7D2C94BF971}"/>
              </a:ext>
            </a:extLst>
          </p:cNvPr>
          <p:cNvSpPr>
            <a:spLocks noGrp="1"/>
          </p:cNvSpPr>
          <p:nvPr>
            <p:ph type="body" sz="quarter" idx="19" hasCustomPrompt="1"/>
          </p:nvPr>
        </p:nvSpPr>
        <p:spPr>
          <a:xfrm>
            <a:off x="1713115" y="5051637"/>
            <a:ext cx="1738079"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5" name="Text Placeholder 38">
            <a:extLst>
              <a:ext uri="{FF2B5EF4-FFF2-40B4-BE49-F238E27FC236}">
                <a16:creationId xmlns:a16="http://schemas.microsoft.com/office/drawing/2014/main" id="{A7A5F626-E339-F8D3-1CF4-F9FE7C94B217}"/>
              </a:ext>
            </a:extLst>
          </p:cNvPr>
          <p:cNvSpPr>
            <a:spLocks noGrp="1"/>
          </p:cNvSpPr>
          <p:nvPr>
            <p:ph type="body" sz="quarter" idx="20"/>
          </p:nvPr>
        </p:nvSpPr>
        <p:spPr>
          <a:xfrm>
            <a:off x="1205279" y="5398223"/>
            <a:ext cx="3075603"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Text Placeholder 23">
            <a:extLst>
              <a:ext uri="{FF2B5EF4-FFF2-40B4-BE49-F238E27FC236}">
                <a16:creationId xmlns:a16="http://schemas.microsoft.com/office/drawing/2014/main" id="{C9455125-5F9E-0699-B4A5-5039BAD397A5}"/>
              </a:ext>
            </a:extLst>
          </p:cNvPr>
          <p:cNvSpPr>
            <a:spLocks noGrp="1"/>
          </p:cNvSpPr>
          <p:nvPr>
            <p:ph type="body" sz="quarter" idx="21" hasCustomPrompt="1"/>
          </p:nvPr>
        </p:nvSpPr>
        <p:spPr>
          <a:xfrm>
            <a:off x="5224176" y="5051636"/>
            <a:ext cx="1738079"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7" name="Text Placeholder 38">
            <a:extLst>
              <a:ext uri="{FF2B5EF4-FFF2-40B4-BE49-F238E27FC236}">
                <a16:creationId xmlns:a16="http://schemas.microsoft.com/office/drawing/2014/main" id="{23FD9679-FF0C-1911-AC0A-F3C12F210B45}"/>
              </a:ext>
            </a:extLst>
          </p:cNvPr>
          <p:cNvSpPr>
            <a:spLocks noGrp="1"/>
          </p:cNvSpPr>
          <p:nvPr>
            <p:ph type="body" sz="quarter" idx="22"/>
          </p:nvPr>
        </p:nvSpPr>
        <p:spPr>
          <a:xfrm>
            <a:off x="4716340" y="5398222"/>
            <a:ext cx="3075603"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8" name="Text Placeholder 23">
            <a:extLst>
              <a:ext uri="{FF2B5EF4-FFF2-40B4-BE49-F238E27FC236}">
                <a16:creationId xmlns:a16="http://schemas.microsoft.com/office/drawing/2014/main" id="{0CDC767E-EC74-3021-43AF-1909712221E4}"/>
              </a:ext>
            </a:extLst>
          </p:cNvPr>
          <p:cNvSpPr>
            <a:spLocks noGrp="1"/>
          </p:cNvSpPr>
          <p:nvPr>
            <p:ph type="body" sz="quarter" idx="23" hasCustomPrompt="1"/>
          </p:nvPr>
        </p:nvSpPr>
        <p:spPr>
          <a:xfrm>
            <a:off x="8735237" y="5051636"/>
            <a:ext cx="1738079"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9" name="Text Placeholder 38">
            <a:extLst>
              <a:ext uri="{FF2B5EF4-FFF2-40B4-BE49-F238E27FC236}">
                <a16:creationId xmlns:a16="http://schemas.microsoft.com/office/drawing/2014/main" id="{601DF9B7-BD3F-0EA4-2F7A-F724F98F8EE8}"/>
              </a:ext>
            </a:extLst>
          </p:cNvPr>
          <p:cNvSpPr>
            <a:spLocks noGrp="1"/>
          </p:cNvSpPr>
          <p:nvPr>
            <p:ph type="body" sz="quarter" idx="24"/>
          </p:nvPr>
        </p:nvSpPr>
        <p:spPr>
          <a:xfrm>
            <a:off x="8227401" y="5398222"/>
            <a:ext cx="3075603"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Picture Placeholder 10">
            <a:extLst>
              <a:ext uri="{FF2B5EF4-FFF2-40B4-BE49-F238E27FC236}">
                <a16:creationId xmlns:a16="http://schemas.microsoft.com/office/drawing/2014/main" id="{C98EE500-243F-129E-CD15-A8176875A0F4}"/>
              </a:ext>
            </a:extLst>
          </p:cNvPr>
          <p:cNvSpPr>
            <a:spLocks noGrp="1"/>
          </p:cNvSpPr>
          <p:nvPr>
            <p:ph type="pic" sz="quarter" idx="25"/>
          </p:nvPr>
        </p:nvSpPr>
        <p:spPr>
          <a:xfrm>
            <a:off x="2397140" y="3903282"/>
            <a:ext cx="446446" cy="478196"/>
          </a:xfrm>
        </p:spPr>
        <p:txBody>
          <a:bodyPr/>
          <a:lstStyle/>
          <a:p>
            <a:endParaRPr lang="en-CA" dirty="0"/>
          </a:p>
        </p:txBody>
      </p:sp>
      <p:sp>
        <p:nvSpPr>
          <p:cNvPr id="24" name="Picture Placeholder 10">
            <a:extLst>
              <a:ext uri="{FF2B5EF4-FFF2-40B4-BE49-F238E27FC236}">
                <a16:creationId xmlns:a16="http://schemas.microsoft.com/office/drawing/2014/main" id="{88A66323-5877-D8B1-BEA1-2B3ED5CDB41F}"/>
              </a:ext>
            </a:extLst>
          </p:cNvPr>
          <p:cNvSpPr>
            <a:spLocks noGrp="1"/>
          </p:cNvSpPr>
          <p:nvPr>
            <p:ph type="pic" sz="quarter" idx="26"/>
          </p:nvPr>
        </p:nvSpPr>
        <p:spPr>
          <a:xfrm>
            <a:off x="9371390" y="3903282"/>
            <a:ext cx="446446" cy="478196"/>
          </a:xfrm>
        </p:spPr>
        <p:txBody>
          <a:bodyPr/>
          <a:lstStyle/>
          <a:p>
            <a:endParaRPr lang="en-CA"/>
          </a:p>
        </p:txBody>
      </p:sp>
      <p:sp>
        <p:nvSpPr>
          <p:cNvPr id="26" name="Picture Placeholder 10">
            <a:extLst>
              <a:ext uri="{FF2B5EF4-FFF2-40B4-BE49-F238E27FC236}">
                <a16:creationId xmlns:a16="http://schemas.microsoft.com/office/drawing/2014/main" id="{B576D387-B2C7-107E-2ACC-508F754FD57C}"/>
              </a:ext>
            </a:extLst>
          </p:cNvPr>
          <p:cNvSpPr>
            <a:spLocks noGrp="1"/>
          </p:cNvSpPr>
          <p:nvPr>
            <p:ph type="pic" sz="quarter" idx="27"/>
          </p:nvPr>
        </p:nvSpPr>
        <p:spPr>
          <a:xfrm>
            <a:off x="5763706" y="3807068"/>
            <a:ext cx="666175" cy="650631"/>
          </a:xfrm>
        </p:spPr>
        <p:txBody>
          <a:bodyPr/>
          <a:lstStyle/>
          <a:p>
            <a:endParaRPr lang="en-CA"/>
          </a:p>
        </p:txBody>
      </p:sp>
    </p:spTree>
    <p:extLst>
      <p:ext uri="{BB962C8B-B14F-4D97-AF65-F5344CB8AC3E}">
        <p14:creationId xmlns:p14="http://schemas.microsoft.com/office/powerpoint/2010/main" val="1740393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200D707-88E6-6293-B7A0-741CFCD108FC}"/>
              </a:ext>
            </a:extLst>
          </p:cNvPr>
          <p:cNvCxnSpPr>
            <a:cxnSpLocks/>
          </p:cNvCxnSpPr>
          <p:nvPr userDrawn="1"/>
        </p:nvCxnSpPr>
        <p:spPr>
          <a:xfrm>
            <a:off x="2111525" y="4725146"/>
            <a:ext cx="9217024" cy="0"/>
          </a:xfrm>
          <a:prstGeom prst="line">
            <a:avLst/>
          </a:prstGeom>
          <a:ln w="25400">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 name="Hexagon 2">
            <a:extLst>
              <a:ext uri="{FF2B5EF4-FFF2-40B4-BE49-F238E27FC236}">
                <a16:creationId xmlns:a16="http://schemas.microsoft.com/office/drawing/2014/main" id="{E6DC6FC2-F7FB-0837-AAA9-9B60A6818EE6}"/>
              </a:ext>
            </a:extLst>
          </p:cNvPr>
          <p:cNvSpPr/>
          <p:nvPr userDrawn="1"/>
        </p:nvSpPr>
        <p:spPr>
          <a:xfrm rot="5400000">
            <a:off x="1585118" y="4414766"/>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 name="Hexagon 3">
            <a:extLst>
              <a:ext uri="{FF2B5EF4-FFF2-40B4-BE49-F238E27FC236}">
                <a16:creationId xmlns:a16="http://schemas.microsoft.com/office/drawing/2014/main" id="{81D78E55-CCD6-E31C-2AB2-A18789C6D47A}"/>
              </a:ext>
            </a:extLst>
          </p:cNvPr>
          <p:cNvSpPr/>
          <p:nvPr userDrawn="1"/>
        </p:nvSpPr>
        <p:spPr>
          <a:xfrm rot="5400000">
            <a:off x="4785342" y="4414769"/>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Hexagon 4">
            <a:extLst>
              <a:ext uri="{FF2B5EF4-FFF2-40B4-BE49-F238E27FC236}">
                <a16:creationId xmlns:a16="http://schemas.microsoft.com/office/drawing/2014/main" id="{6E2BE441-6858-94FD-9617-9F842239DF7A}"/>
              </a:ext>
            </a:extLst>
          </p:cNvPr>
          <p:cNvSpPr/>
          <p:nvPr userDrawn="1"/>
        </p:nvSpPr>
        <p:spPr>
          <a:xfrm rot="5400000">
            <a:off x="7987894" y="4414772"/>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6" name="Straight Connector 5">
            <a:extLst>
              <a:ext uri="{FF2B5EF4-FFF2-40B4-BE49-F238E27FC236}">
                <a16:creationId xmlns:a16="http://schemas.microsoft.com/office/drawing/2014/main" id="{D9B430A2-0688-C595-82DB-4B30B3AEB978}"/>
              </a:ext>
            </a:extLst>
          </p:cNvPr>
          <p:cNvCxnSpPr/>
          <p:nvPr userDrawn="1"/>
        </p:nvCxnSpPr>
        <p:spPr>
          <a:xfrm>
            <a:off x="1945158" y="3429001"/>
            <a:ext cx="0" cy="792088"/>
          </a:xfrm>
          <a:prstGeom prst="line">
            <a:avLst/>
          </a:prstGeom>
          <a:ln w="254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00561BF-B680-4586-FA46-8AAD741A6979}"/>
              </a:ext>
            </a:extLst>
          </p:cNvPr>
          <p:cNvCxnSpPr>
            <a:cxnSpLocks/>
          </p:cNvCxnSpPr>
          <p:nvPr userDrawn="1"/>
        </p:nvCxnSpPr>
        <p:spPr>
          <a:xfrm>
            <a:off x="11328549" y="4725146"/>
            <a:ext cx="0" cy="1512166"/>
          </a:xfrm>
          <a:prstGeom prst="line">
            <a:avLst/>
          </a:prstGeom>
          <a:ln w="254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EA37D2C-3E7B-EA31-3F08-7596E474B0D4}"/>
              </a:ext>
            </a:extLst>
          </p:cNvPr>
          <p:cNvCxnSpPr>
            <a:cxnSpLocks/>
          </p:cNvCxnSpPr>
          <p:nvPr userDrawn="1"/>
        </p:nvCxnSpPr>
        <p:spPr>
          <a:xfrm>
            <a:off x="3600395" y="1725561"/>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7" name="PpHolder20">
            <a:extLst>
              <a:ext uri="{FF2B5EF4-FFF2-40B4-BE49-F238E27FC236}">
                <a16:creationId xmlns:a16="http://schemas.microsoft.com/office/drawing/2014/main" id="{E2D783E9-24EB-E483-FAED-C30742E5282B}"/>
              </a:ext>
            </a:extLst>
          </p:cNvPr>
          <p:cNvSpPr>
            <a:spLocks noGrp="1"/>
          </p:cNvSpPr>
          <p:nvPr>
            <p:ph type="pic" sz="quarter" idx="10"/>
          </p:nvPr>
        </p:nvSpPr>
        <p:spPr>
          <a:xfrm>
            <a:off x="865041" y="836715"/>
            <a:ext cx="2160238" cy="2505877"/>
          </a:xfrm>
        </p:spPr>
      </p:sp>
      <p:sp>
        <p:nvSpPr>
          <p:cNvPr id="12" name="Text Placeholder 23">
            <a:extLst>
              <a:ext uri="{FF2B5EF4-FFF2-40B4-BE49-F238E27FC236}">
                <a16:creationId xmlns:a16="http://schemas.microsoft.com/office/drawing/2014/main" id="{E68EFB22-E457-F956-8AD1-9690C525FAE2}"/>
              </a:ext>
            </a:extLst>
          </p:cNvPr>
          <p:cNvSpPr>
            <a:spLocks noGrp="1"/>
          </p:cNvSpPr>
          <p:nvPr>
            <p:ph type="body" sz="quarter" idx="12" hasCustomPrompt="1"/>
          </p:nvPr>
        </p:nvSpPr>
        <p:spPr>
          <a:xfrm>
            <a:off x="3459126" y="606449"/>
            <a:ext cx="4354690"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13" name="Content Placeholder 5">
            <a:extLst>
              <a:ext uri="{FF2B5EF4-FFF2-40B4-BE49-F238E27FC236}">
                <a16:creationId xmlns:a16="http://schemas.microsoft.com/office/drawing/2014/main" id="{3DB9155E-710D-8C57-F13C-17B0B1B377FD}"/>
              </a:ext>
            </a:extLst>
          </p:cNvPr>
          <p:cNvSpPr>
            <a:spLocks noGrp="1"/>
          </p:cNvSpPr>
          <p:nvPr>
            <p:ph sz="quarter" idx="14"/>
          </p:nvPr>
        </p:nvSpPr>
        <p:spPr>
          <a:xfrm>
            <a:off x="3459126" y="1862184"/>
            <a:ext cx="7246172" cy="1480408"/>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4" name="Text Placeholder 23">
            <a:extLst>
              <a:ext uri="{FF2B5EF4-FFF2-40B4-BE49-F238E27FC236}">
                <a16:creationId xmlns:a16="http://schemas.microsoft.com/office/drawing/2014/main" id="{8FDEC26C-6011-F3A6-6061-D579ACEDE3B9}"/>
              </a:ext>
            </a:extLst>
          </p:cNvPr>
          <p:cNvSpPr>
            <a:spLocks noGrp="1"/>
          </p:cNvSpPr>
          <p:nvPr>
            <p:ph type="body" sz="quarter" idx="19" hasCustomPrompt="1"/>
          </p:nvPr>
        </p:nvSpPr>
        <p:spPr>
          <a:xfrm>
            <a:off x="1634778" y="5190333"/>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5" name="Text Placeholder 38">
            <a:extLst>
              <a:ext uri="{FF2B5EF4-FFF2-40B4-BE49-F238E27FC236}">
                <a16:creationId xmlns:a16="http://schemas.microsoft.com/office/drawing/2014/main" id="{27D7E592-848A-D75B-D367-37A71311702F}"/>
              </a:ext>
            </a:extLst>
          </p:cNvPr>
          <p:cNvSpPr>
            <a:spLocks noGrp="1"/>
          </p:cNvSpPr>
          <p:nvPr>
            <p:ph type="body" sz="quarter" idx="20"/>
          </p:nvPr>
        </p:nvSpPr>
        <p:spPr>
          <a:xfrm>
            <a:off x="1634778" y="5554641"/>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6" name="Text Placeholder 23">
            <a:extLst>
              <a:ext uri="{FF2B5EF4-FFF2-40B4-BE49-F238E27FC236}">
                <a16:creationId xmlns:a16="http://schemas.microsoft.com/office/drawing/2014/main" id="{48AAEBC1-3E32-38CB-4C25-8BC5D106ACE1}"/>
              </a:ext>
            </a:extLst>
          </p:cNvPr>
          <p:cNvSpPr>
            <a:spLocks noGrp="1"/>
          </p:cNvSpPr>
          <p:nvPr>
            <p:ph type="body" sz="quarter" idx="21" hasCustomPrompt="1"/>
          </p:nvPr>
        </p:nvSpPr>
        <p:spPr>
          <a:xfrm>
            <a:off x="4835002" y="5196024"/>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7" name="Text Placeholder 38">
            <a:extLst>
              <a:ext uri="{FF2B5EF4-FFF2-40B4-BE49-F238E27FC236}">
                <a16:creationId xmlns:a16="http://schemas.microsoft.com/office/drawing/2014/main" id="{D561EA24-299B-6F2E-507B-6E8888E098EE}"/>
              </a:ext>
            </a:extLst>
          </p:cNvPr>
          <p:cNvSpPr>
            <a:spLocks noGrp="1"/>
          </p:cNvSpPr>
          <p:nvPr>
            <p:ph type="body" sz="quarter" idx="22"/>
          </p:nvPr>
        </p:nvSpPr>
        <p:spPr>
          <a:xfrm>
            <a:off x="4835002" y="5560332"/>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8" name="Text Placeholder 23">
            <a:extLst>
              <a:ext uri="{FF2B5EF4-FFF2-40B4-BE49-F238E27FC236}">
                <a16:creationId xmlns:a16="http://schemas.microsoft.com/office/drawing/2014/main" id="{F8CDBF83-5C8A-67CC-10AD-4150909AEA0F}"/>
              </a:ext>
            </a:extLst>
          </p:cNvPr>
          <p:cNvSpPr>
            <a:spLocks noGrp="1"/>
          </p:cNvSpPr>
          <p:nvPr>
            <p:ph type="body" sz="quarter" idx="23" hasCustomPrompt="1"/>
          </p:nvPr>
        </p:nvSpPr>
        <p:spPr>
          <a:xfrm>
            <a:off x="8035226" y="5190333"/>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9" name="Text Placeholder 38">
            <a:extLst>
              <a:ext uri="{FF2B5EF4-FFF2-40B4-BE49-F238E27FC236}">
                <a16:creationId xmlns:a16="http://schemas.microsoft.com/office/drawing/2014/main" id="{7DC3233C-3F11-8638-9C44-C28B2CCE3A22}"/>
              </a:ext>
            </a:extLst>
          </p:cNvPr>
          <p:cNvSpPr>
            <a:spLocks noGrp="1"/>
          </p:cNvSpPr>
          <p:nvPr>
            <p:ph type="body" sz="quarter" idx="24"/>
          </p:nvPr>
        </p:nvSpPr>
        <p:spPr>
          <a:xfrm>
            <a:off x="8035226" y="5554641"/>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3" name="Picture Placeholder 22">
            <a:extLst>
              <a:ext uri="{FF2B5EF4-FFF2-40B4-BE49-F238E27FC236}">
                <a16:creationId xmlns:a16="http://schemas.microsoft.com/office/drawing/2014/main" id="{44B5371A-8F6F-90A5-5F22-955B41789AFB}"/>
              </a:ext>
            </a:extLst>
          </p:cNvPr>
          <p:cNvSpPr>
            <a:spLocks noGrp="1"/>
          </p:cNvSpPr>
          <p:nvPr>
            <p:ph type="pic" sz="quarter" idx="25"/>
          </p:nvPr>
        </p:nvSpPr>
        <p:spPr>
          <a:xfrm>
            <a:off x="1799995" y="4582900"/>
            <a:ext cx="288000" cy="288000"/>
          </a:xfrm>
        </p:spPr>
        <p:txBody>
          <a:bodyPr/>
          <a:lstStyle/>
          <a:p>
            <a:endParaRPr lang="en-CA" dirty="0"/>
          </a:p>
        </p:txBody>
      </p:sp>
      <p:sp>
        <p:nvSpPr>
          <p:cNvPr id="25" name="Picture Placeholder 22">
            <a:extLst>
              <a:ext uri="{FF2B5EF4-FFF2-40B4-BE49-F238E27FC236}">
                <a16:creationId xmlns:a16="http://schemas.microsoft.com/office/drawing/2014/main" id="{3E779FE8-14EB-F40E-CACE-F2F976395350}"/>
              </a:ext>
            </a:extLst>
          </p:cNvPr>
          <p:cNvSpPr>
            <a:spLocks noGrp="1"/>
          </p:cNvSpPr>
          <p:nvPr>
            <p:ph type="pic" sz="quarter" idx="26"/>
          </p:nvPr>
        </p:nvSpPr>
        <p:spPr>
          <a:xfrm>
            <a:off x="5001382" y="4581146"/>
            <a:ext cx="288000" cy="288000"/>
          </a:xfrm>
        </p:spPr>
        <p:txBody>
          <a:bodyPr/>
          <a:lstStyle/>
          <a:p>
            <a:endParaRPr lang="en-CA"/>
          </a:p>
        </p:txBody>
      </p:sp>
      <p:sp>
        <p:nvSpPr>
          <p:cNvPr id="27" name="Picture Placeholder 22">
            <a:extLst>
              <a:ext uri="{FF2B5EF4-FFF2-40B4-BE49-F238E27FC236}">
                <a16:creationId xmlns:a16="http://schemas.microsoft.com/office/drawing/2014/main" id="{539E567C-38AF-DB99-6946-96CA2C78A104}"/>
              </a:ext>
            </a:extLst>
          </p:cNvPr>
          <p:cNvSpPr>
            <a:spLocks noGrp="1"/>
          </p:cNvSpPr>
          <p:nvPr>
            <p:ph type="pic" sz="quarter" idx="27"/>
          </p:nvPr>
        </p:nvSpPr>
        <p:spPr>
          <a:xfrm>
            <a:off x="8203934" y="4581146"/>
            <a:ext cx="288000" cy="288000"/>
          </a:xfrm>
        </p:spPr>
        <p:txBody>
          <a:bodyPr/>
          <a:lstStyle/>
          <a:p>
            <a:endParaRPr lang="en-CA"/>
          </a:p>
        </p:txBody>
      </p:sp>
    </p:spTree>
    <p:extLst>
      <p:ext uri="{BB962C8B-B14F-4D97-AF65-F5344CB8AC3E}">
        <p14:creationId xmlns:p14="http://schemas.microsoft.com/office/powerpoint/2010/main" val="13178156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ustom Layout 1">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C36D99FE-7F5B-2A8B-6ABE-232FBCF36610}"/>
              </a:ext>
            </a:extLst>
          </p:cNvPr>
          <p:cNvCxnSpPr>
            <a:cxnSpLocks/>
          </p:cNvCxnSpPr>
          <p:nvPr userDrawn="1"/>
        </p:nvCxnSpPr>
        <p:spPr>
          <a:xfrm>
            <a:off x="1945158" y="2204864"/>
            <a:ext cx="0" cy="2016225"/>
          </a:xfrm>
          <a:prstGeom prst="line">
            <a:avLst/>
          </a:prstGeom>
          <a:ln w="254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473495B-29B8-1313-81A1-729BEEA66539}"/>
              </a:ext>
            </a:extLst>
          </p:cNvPr>
          <p:cNvCxnSpPr>
            <a:cxnSpLocks/>
          </p:cNvCxnSpPr>
          <p:nvPr userDrawn="1"/>
        </p:nvCxnSpPr>
        <p:spPr>
          <a:xfrm>
            <a:off x="1823493" y="2118566"/>
            <a:ext cx="9505056" cy="0"/>
          </a:xfrm>
          <a:prstGeom prst="line">
            <a:avLst/>
          </a:prstGeom>
          <a:ln w="25400">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4" name="Hexagon 13">
            <a:extLst>
              <a:ext uri="{FF2B5EF4-FFF2-40B4-BE49-F238E27FC236}">
                <a16:creationId xmlns:a16="http://schemas.microsoft.com/office/drawing/2014/main" id="{104D5892-5E6C-5CA1-03EB-FF7A90881C35}"/>
              </a:ext>
            </a:extLst>
          </p:cNvPr>
          <p:cNvSpPr/>
          <p:nvPr userDrawn="1"/>
        </p:nvSpPr>
        <p:spPr>
          <a:xfrm rot="5400000">
            <a:off x="7985565" y="1822480"/>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15" name="Straight Connector 14">
            <a:extLst>
              <a:ext uri="{FF2B5EF4-FFF2-40B4-BE49-F238E27FC236}">
                <a16:creationId xmlns:a16="http://schemas.microsoft.com/office/drawing/2014/main" id="{D58D4FA5-DF4D-8E4D-1FCE-E7E2C5DDC212}"/>
              </a:ext>
            </a:extLst>
          </p:cNvPr>
          <p:cNvCxnSpPr>
            <a:cxnSpLocks/>
          </p:cNvCxnSpPr>
          <p:nvPr userDrawn="1"/>
        </p:nvCxnSpPr>
        <p:spPr>
          <a:xfrm>
            <a:off x="11328549" y="0"/>
            <a:ext cx="0" cy="2132854"/>
          </a:xfrm>
          <a:prstGeom prst="line">
            <a:avLst/>
          </a:prstGeom>
          <a:ln w="254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Hexagon 15">
            <a:extLst>
              <a:ext uri="{FF2B5EF4-FFF2-40B4-BE49-F238E27FC236}">
                <a16:creationId xmlns:a16="http://schemas.microsoft.com/office/drawing/2014/main" id="{93BEB230-FF22-A514-709D-2894CE9A32DB}"/>
              </a:ext>
            </a:extLst>
          </p:cNvPr>
          <p:cNvSpPr/>
          <p:nvPr userDrawn="1"/>
        </p:nvSpPr>
        <p:spPr>
          <a:xfrm rot="5400000">
            <a:off x="1585118" y="1822477"/>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Hexagon 16">
            <a:extLst>
              <a:ext uri="{FF2B5EF4-FFF2-40B4-BE49-F238E27FC236}">
                <a16:creationId xmlns:a16="http://schemas.microsoft.com/office/drawing/2014/main" id="{E2E030EA-388C-E13B-19B2-6D75AED67D83}"/>
              </a:ext>
            </a:extLst>
          </p:cNvPr>
          <p:cNvSpPr/>
          <p:nvPr userDrawn="1"/>
        </p:nvSpPr>
        <p:spPr>
          <a:xfrm rot="5400000">
            <a:off x="4774092" y="1808186"/>
            <a:ext cx="720081" cy="62076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30" name="Straight Connector 29">
            <a:extLst>
              <a:ext uri="{FF2B5EF4-FFF2-40B4-BE49-F238E27FC236}">
                <a16:creationId xmlns:a16="http://schemas.microsoft.com/office/drawing/2014/main" id="{050D74D2-BB21-AB9B-1CBB-CC7D9E3A8E95}"/>
              </a:ext>
            </a:extLst>
          </p:cNvPr>
          <p:cNvCxnSpPr>
            <a:cxnSpLocks/>
          </p:cNvCxnSpPr>
          <p:nvPr userDrawn="1"/>
        </p:nvCxnSpPr>
        <p:spPr>
          <a:xfrm>
            <a:off x="3623995" y="4350783"/>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3" name="PpHolder20">
            <a:extLst>
              <a:ext uri="{FF2B5EF4-FFF2-40B4-BE49-F238E27FC236}">
                <a16:creationId xmlns:a16="http://schemas.microsoft.com/office/drawing/2014/main" id="{CEDC8C47-E48A-1909-7A0C-C54053C0C2C6}"/>
              </a:ext>
            </a:extLst>
          </p:cNvPr>
          <p:cNvSpPr>
            <a:spLocks noGrp="1"/>
          </p:cNvSpPr>
          <p:nvPr>
            <p:ph type="pic" sz="quarter" idx="10"/>
          </p:nvPr>
        </p:nvSpPr>
        <p:spPr>
          <a:xfrm>
            <a:off x="865041" y="3459114"/>
            <a:ext cx="2160238" cy="2505877"/>
          </a:xfrm>
        </p:spPr>
      </p:sp>
      <p:sp>
        <p:nvSpPr>
          <p:cNvPr id="2" name="Picture Placeholder 22">
            <a:extLst>
              <a:ext uri="{FF2B5EF4-FFF2-40B4-BE49-F238E27FC236}">
                <a16:creationId xmlns:a16="http://schemas.microsoft.com/office/drawing/2014/main" id="{7F5E2970-A94A-83C3-6DF6-6AAFA8F042B3}"/>
              </a:ext>
            </a:extLst>
          </p:cNvPr>
          <p:cNvSpPr>
            <a:spLocks noGrp="1"/>
          </p:cNvSpPr>
          <p:nvPr>
            <p:ph type="pic" sz="quarter" idx="25"/>
          </p:nvPr>
        </p:nvSpPr>
        <p:spPr>
          <a:xfrm>
            <a:off x="1801158" y="1945995"/>
            <a:ext cx="288000" cy="288000"/>
          </a:xfrm>
        </p:spPr>
        <p:txBody>
          <a:bodyPr/>
          <a:lstStyle/>
          <a:p>
            <a:endParaRPr lang="en-CA" dirty="0"/>
          </a:p>
        </p:txBody>
      </p:sp>
      <p:sp>
        <p:nvSpPr>
          <p:cNvPr id="3" name="Picture Placeholder 22">
            <a:extLst>
              <a:ext uri="{FF2B5EF4-FFF2-40B4-BE49-F238E27FC236}">
                <a16:creationId xmlns:a16="http://schemas.microsoft.com/office/drawing/2014/main" id="{F9C4959C-27BA-2C61-65F1-65E3104AE3A0}"/>
              </a:ext>
            </a:extLst>
          </p:cNvPr>
          <p:cNvSpPr>
            <a:spLocks noGrp="1"/>
          </p:cNvSpPr>
          <p:nvPr>
            <p:ph type="pic" sz="quarter" idx="26"/>
          </p:nvPr>
        </p:nvSpPr>
        <p:spPr>
          <a:xfrm>
            <a:off x="4985112" y="1944203"/>
            <a:ext cx="288000" cy="288000"/>
          </a:xfrm>
        </p:spPr>
        <p:txBody>
          <a:bodyPr/>
          <a:lstStyle/>
          <a:p>
            <a:endParaRPr lang="en-CA"/>
          </a:p>
        </p:txBody>
      </p:sp>
      <p:sp>
        <p:nvSpPr>
          <p:cNvPr id="4" name="Picture Placeholder 22">
            <a:extLst>
              <a:ext uri="{FF2B5EF4-FFF2-40B4-BE49-F238E27FC236}">
                <a16:creationId xmlns:a16="http://schemas.microsoft.com/office/drawing/2014/main" id="{6D8E0545-2193-3FC3-DC54-CE79618C179E}"/>
              </a:ext>
            </a:extLst>
          </p:cNvPr>
          <p:cNvSpPr>
            <a:spLocks noGrp="1"/>
          </p:cNvSpPr>
          <p:nvPr>
            <p:ph type="pic" sz="quarter" idx="27"/>
          </p:nvPr>
        </p:nvSpPr>
        <p:spPr>
          <a:xfrm>
            <a:off x="8201605" y="1988854"/>
            <a:ext cx="288000" cy="288000"/>
          </a:xfrm>
        </p:spPr>
        <p:txBody>
          <a:bodyPr/>
          <a:lstStyle/>
          <a:p>
            <a:endParaRPr lang="en-CA"/>
          </a:p>
        </p:txBody>
      </p:sp>
      <p:sp>
        <p:nvSpPr>
          <p:cNvPr id="5" name="Text Placeholder 23">
            <a:extLst>
              <a:ext uri="{FF2B5EF4-FFF2-40B4-BE49-F238E27FC236}">
                <a16:creationId xmlns:a16="http://schemas.microsoft.com/office/drawing/2014/main" id="{1B9B8AE4-644E-FF17-267D-9845EEA4097B}"/>
              </a:ext>
            </a:extLst>
          </p:cNvPr>
          <p:cNvSpPr>
            <a:spLocks noGrp="1"/>
          </p:cNvSpPr>
          <p:nvPr>
            <p:ph type="body" sz="quarter" idx="19" hasCustomPrompt="1"/>
          </p:nvPr>
        </p:nvSpPr>
        <p:spPr>
          <a:xfrm>
            <a:off x="1634778" y="730964"/>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6" name="Text Placeholder 38">
            <a:extLst>
              <a:ext uri="{FF2B5EF4-FFF2-40B4-BE49-F238E27FC236}">
                <a16:creationId xmlns:a16="http://schemas.microsoft.com/office/drawing/2014/main" id="{9A1CC67D-14B2-2FED-0F6B-60408875EA76}"/>
              </a:ext>
            </a:extLst>
          </p:cNvPr>
          <p:cNvSpPr>
            <a:spLocks noGrp="1"/>
          </p:cNvSpPr>
          <p:nvPr>
            <p:ph type="body" sz="quarter" idx="20"/>
          </p:nvPr>
        </p:nvSpPr>
        <p:spPr>
          <a:xfrm>
            <a:off x="1634778" y="1095272"/>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Text Placeholder 23">
            <a:extLst>
              <a:ext uri="{FF2B5EF4-FFF2-40B4-BE49-F238E27FC236}">
                <a16:creationId xmlns:a16="http://schemas.microsoft.com/office/drawing/2014/main" id="{BC15F989-A1A9-A5FA-9DC1-3FE64C351ADA}"/>
              </a:ext>
            </a:extLst>
          </p:cNvPr>
          <p:cNvSpPr>
            <a:spLocks noGrp="1"/>
          </p:cNvSpPr>
          <p:nvPr>
            <p:ph type="body" sz="quarter" idx="21" hasCustomPrompt="1"/>
          </p:nvPr>
        </p:nvSpPr>
        <p:spPr>
          <a:xfrm>
            <a:off x="4835002" y="736655"/>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8" name="Text Placeholder 38">
            <a:extLst>
              <a:ext uri="{FF2B5EF4-FFF2-40B4-BE49-F238E27FC236}">
                <a16:creationId xmlns:a16="http://schemas.microsoft.com/office/drawing/2014/main" id="{258AF190-23A1-84FA-D079-C48D97F5B5E4}"/>
              </a:ext>
            </a:extLst>
          </p:cNvPr>
          <p:cNvSpPr>
            <a:spLocks noGrp="1"/>
          </p:cNvSpPr>
          <p:nvPr>
            <p:ph type="body" sz="quarter" idx="22"/>
          </p:nvPr>
        </p:nvSpPr>
        <p:spPr>
          <a:xfrm>
            <a:off x="4835002" y="1100963"/>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Text Placeholder 23">
            <a:extLst>
              <a:ext uri="{FF2B5EF4-FFF2-40B4-BE49-F238E27FC236}">
                <a16:creationId xmlns:a16="http://schemas.microsoft.com/office/drawing/2014/main" id="{F35E0251-B338-BC84-B2A1-441714807F10}"/>
              </a:ext>
            </a:extLst>
          </p:cNvPr>
          <p:cNvSpPr>
            <a:spLocks noGrp="1"/>
          </p:cNvSpPr>
          <p:nvPr>
            <p:ph type="body" sz="quarter" idx="23" hasCustomPrompt="1"/>
          </p:nvPr>
        </p:nvSpPr>
        <p:spPr>
          <a:xfrm>
            <a:off x="8035226" y="730964"/>
            <a:ext cx="139050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0" name="Text Placeholder 38">
            <a:extLst>
              <a:ext uri="{FF2B5EF4-FFF2-40B4-BE49-F238E27FC236}">
                <a16:creationId xmlns:a16="http://schemas.microsoft.com/office/drawing/2014/main" id="{7CA6EB30-AB17-7B08-237D-3E2979D8C9C9}"/>
              </a:ext>
            </a:extLst>
          </p:cNvPr>
          <p:cNvSpPr>
            <a:spLocks noGrp="1"/>
          </p:cNvSpPr>
          <p:nvPr>
            <p:ph type="body" sz="quarter" idx="24"/>
          </p:nvPr>
        </p:nvSpPr>
        <p:spPr>
          <a:xfrm>
            <a:off x="8035226" y="1095272"/>
            <a:ext cx="2997018" cy="487600"/>
          </a:xfrm>
        </p:spPr>
        <p:txBody>
          <a:bodyPr>
            <a:noAutofit/>
          </a:bodyPr>
          <a:lstStyle>
            <a:lvl1pPr marL="0" indent="0" algn="l">
              <a:buNone/>
              <a:defRPr sz="1200">
                <a:solidFill>
                  <a:schemeClr val="tx1">
                    <a:lumMod val="75000"/>
                    <a:lumOff val="25000"/>
                  </a:schemeClr>
                </a:solidFill>
              </a:defRPr>
            </a:lvl1pPr>
            <a:lvl2pPr marL="457200" indent="0" algn="l">
              <a:buNone/>
              <a:defRPr sz="1200">
                <a:solidFill>
                  <a:schemeClr val="tx1">
                    <a:lumMod val="75000"/>
                    <a:lumOff val="25000"/>
                  </a:schemeClr>
                </a:solidFill>
              </a:defRPr>
            </a:lvl2pPr>
            <a:lvl3pPr marL="914400" indent="0" algn="l">
              <a:buNone/>
              <a:defRPr sz="1200">
                <a:solidFill>
                  <a:schemeClr val="tx1">
                    <a:lumMod val="75000"/>
                    <a:lumOff val="25000"/>
                  </a:schemeClr>
                </a:solidFill>
              </a:defRPr>
            </a:lvl3pPr>
            <a:lvl4pPr marL="1371600" indent="0" algn="l">
              <a:buNone/>
              <a:defRPr sz="1200">
                <a:solidFill>
                  <a:schemeClr val="tx1">
                    <a:lumMod val="75000"/>
                    <a:lumOff val="25000"/>
                  </a:schemeClr>
                </a:solidFill>
              </a:defRPr>
            </a:lvl4pPr>
            <a:lvl5pPr marL="1828800" indent="0" algn="l">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Text Placeholder 23">
            <a:extLst>
              <a:ext uri="{FF2B5EF4-FFF2-40B4-BE49-F238E27FC236}">
                <a16:creationId xmlns:a16="http://schemas.microsoft.com/office/drawing/2014/main" id="{B35D69D9-7BF0-52DE-5355-7AAA1E29F2BF}"/>
              </a:ext>
            </a:extLst>
          </p:cNvPr>
          <p:cNvSpPr>
            <a:spLocks noGrp="1"/>
          </p:cNvSpPr>
          <p:nvPr>
            <p:ph type="body" sz="quarter" idx="12" hasCustomPrompt="1"/>
          </p:nvPr>
        </p:nvSpPr>
        <p:spPr>
          <a:xfrm>
            <a:off x="3623995" y="3309960"/>
            <a:ext cx="4354690"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4" name="Content Placeholder 5">
            <a:extLst>
              <a:ext uri="{FF2B5EF4-FFF2-40B4-BE49-F238E27FC236}">
                <a16:creationId xmlns:a16="http://schemas.microsoft.com/office/drawing/2014/main" id="{701EA589-3F82-A27D-AF35-07058E45BBA0}"/>
              </a:ext>
            </a:extLst>
          </p:cNvPr>
          <p:cNvSpPr>
            <a:spLocks noGrp="1"/>
          </p:cNvSpPr>
          <p:nvPr>
            <p:ph sz="quarter" idx="14"/>
          </p:nvPr>
        </p:nvSpPr>
        <p:spPr>
          <a:xfrm>
            <a:off x="3571115" y="4483218"/>
            <a:ext cx="7246172" cy="1480408"/>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38972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1532939-E2EB-47EB-9584-4121EA29BDD8}"/>
              </a:ext>
            </a:extLst>
          </p:cNvPr>
          <p:cNvSpPr>
            <a:spLocks noGrp="1"/>
          </p:cNvSpPr>
          <p:nvPr>
            <p:ph type="pic" sz="quarter" idx="10"/>
          </p:nvPr>
        </p:nvSpPr>
        <p:spPr>
          <a:xfrm>
            <a:off x="7723059" y="844248"/>
            <a:ext cx="3753372" cy="5169502"/>
          </a:xfrm>
          <a:custGeom>
            <a:avLst/>
            <a:gdLst>
              <a:gd name="connsiteX0" fmla="*/ 1219732 w 3753372"/>
              <a:gd name="connsiteY0" fmla="*/ 2339724 h 5169502"/>
              <a:gd name="connsiteX1" fmla="*/ 2439464 w 3753372"/>
              <a:gd name="connsiteY1" fmla="*/ 2949591 h 5169502"/>
              <a:gd name="connsiteX2" fmla="*/ 2439464 w 3753372"/>
              <a:gd name="connsiteY2" fmla="*/ 4559636 h 5169502"/>
              <a:gd name="connsiteX3" fmla="*/ 1219732 w 3753372"/>
              <a:gd name="connsiteY3" fmla="*/ 5169502 h 5169502"/>
              <a:gd name="connsiteX4" fmla="*/ 0 w 3753372"/>
              <a:gd name="connsiteY4" fmla="*/ 4559636 h 5169502"/>
              <a:gd name="connsiteX5" fmla="*/ 0 w 3753372"/>
              <a:gd name="connsiteY5" fmla="*/ 2949591 h 5169502"/>
              <a:gd name="connsiteX6" fmla="*/ 2533640 w 3753372"/>
              <a:gd name="connsiteY6" fmla="*/ 0 h 5169502"/>
              <a:gd name="connsiteX7" fmla="*/ 3753372 w 3753372"/>
              <a:gd name="connsiteY7" fmla="*/ 609867 h 5169502"/>
              <a:gd name="connsiteX8" fmla="*/ 3753372 w 3753372"/>
              <a:gd name="connsiteY8" fmla="*/ 2219912 h 5169502"/>
              <a:gd name="connsiteX9" fmla="*/ 2533640 w 3753372"/>
              <a:gd name="connsiteY9" fmla="*/ 2829778 h 5169502"/>
              <a:gd name="connsiteX10" fmla="*/ 1313908 w 3753372"/>
              <a:gd name="connsiteY10" fmla="*/ 2219912 h 5169502"/>
              <a:gd name="connsiteX11" fmla="*/ 1313908 w 3753372"/>
              <a:gd name="connsiteY11" fmla="*/ 609867 h 516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372" h="5169502">
                <a:moveTo>
                  <a:pt x="1219732" y="2339724"/>
                </a:moveTo>
                <a:lnTo>
                  <a:pt x="2439464" y="2949591"/>
                </a:lnTo>
                <a:lnTo>
                  <a:pt x="2439464" y="4559636"/>
                </a:lnTo>
                <a:lnTo>
                  <a:pt x="1219732" y="5169502"/>
                </a:lnTo>
                <a:lnTo>
                  <a:pt x="0" y="4559636"/>
                </a:lnTo>
                <a:lnTo>
                  <a:pt x="0" y="2949591"/>
                </a:lnTo>
                <a:close/>
                <a:moveTo>
                  <a:pt x="2533640" y="0"/>
                </a:moveTo>
                <a:lnTo>
                  <a:pt x="3753372" y="609867"/>
                </a:lnTo>
                <a:lnTo>
                  <a:pt x="3753372" y="2219912"/>
                </a:lnTo>
                <a:lnTo>
                  <a:pt x="2533640" y="2829778"/>
                </a:lnTo>
                <a:lnTo>
                  <a:pt x="1313908" y="2219912"/>
                </a:lnTo>
                <a:lnTo>
                  <a:pt x="1313908" y="609867"/>
                </a:lnTo>
                <a:close/>
              </a:path>
            </a:pathLst>
          </a:custGeom>
        </p:spPr>
        <p:txBody>
          <a:bodyPr wrap="square">
            <a:noAutofit/>
          </a:bodyPr>
          <a:lstStyle/>
          <a:p>
            <a:r>
              <a:rPr lang="en-US" dirty="0"/>
              <a:t>Click icon to add picture</a:t>
            </a:r>
            <a:endParaRPr lang="en-ID" dirty="0"/>
          </a:p>
        </p:txBody>
      </p:sp>
      <p:sp>
        <p:nvSpPr>
          <p:cNvPr id="2" name="Slide Number Placeholder 8">
            <a:extLst>
              <a:ext uri="{FF2B5EF4-FFF2-40B4-BE49-F238E27FC236}">
                <a16:creationId xmlns:a16="http://schemas.microsoft.com/office/drawing/2014/main" id="{270F3AB1-3204-6DA0-D0FE-ED8D64C61156}"/>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9" name="Hexagon 8">
            <a:extLst>
              <a:ext uri="{FF2B5EF4-FFF2-40B4-BE49-F238E27FC236}">
                <a16:creationId xmlns:a16="http://schemas.microsoft.com/office/drawing/2014/main" id="{AE8227B2-3955-14AD-7438-3ADB1E0D1E5D}"/>
              </a:ext>
            </a:extLst>
          </p:cNvPr>
          <p:cNvSpPr/>
          <p:nvPr userDrawn="1"/>
        </p:nvSpPr>
        <p:spPr>
          <a:xfrm rot="5400000">
            <a:off x="7496662" y="1987973"/>
            <a:ext cx="1452099" cy="1251811"/>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13" name="Straight Connector 12">
            <a:extLst>
              <a:ext uri="{FF2B5EF4-FFF2-40B4-BE49-F238E27FC236}">
                <a16:creationId xmlns:a16="http://schemas.microsoft.com/office/drawing/2014/main" id="{83273DF9-E2F2-A37E-6857-36DB46050761}"/>
              </a:ext>
            </a:extLst>
          </p:cNvPr>
          <p:cNvCxnSpPr>
            <a:cxnSpLocks/>
          </p:cNvCxnSpPr>
          <p:nvPr/>
        </p:nvCxnSpPr>
        <p:spPr>
          <a:xfrm>
            <a:off x="719886" y="2533530"/>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5" name="object 29">
            <a:extLst>
              <a:ext uri="{FF2B5EF4-FFF2-40B4-BE49-F238E27FC236}">
                <a16:creationId xmlns:a16="http://schemas.microsoft.com/office/drawing/2014/main" id="{CF9EE682-07C3-BDCE-4219-C8F7D444932E}"/>
              </a:ext>
            </a:extLst>
          </p:cNvPr>
          <p:cNvSpPr/>
          <p:nvPr userDrawn="1"/>
        </p:nvSpPr>
        <p:spPr>
          <a:xfrm>
            <a:off x="7980142" y="2371309"/>
            <a:ext cx="485140" cy="485140"/>
          </a:xfrm>
          <a:custGeom>
            <a:avLst/>
            <a:gdLst/>
            <a:ahLst/>
            <a:cxnLst/>
            <a:rect l="l" t="t" r="r" b="b"/>
            <a:pathLst>
              <a:path w="485140" h="485139">
                <a:moveTo>
                  <a:pt x="242266" y="841"/>
                </a:moveTo>
                <a:lnTo>
                  <a:pt x="194601" y="5484"/>
                </a:lnTo>
                <a:lnTo>
                  <a:pt x="149461" y="19129"/>
                </a:lnTo>
                <a:lnTo>
                  <a:pt x="107892" y="41346"/>
                </a:lnTo>
                <a:lnTo>
                  <a:pt x="70943" y="71707"/>
                </a:lnTo>
                <a:lnTo>
                  <a:pt x="40508" y="108634"/>
                </a:lnTo>
                <a:lnTo>
                  <a:pt x="18254" y="150145"/>
                </a:lnTo>
                <a:lnTo>
                  <a:pt x="4595" y="195204"/>
                </a:lnTo>
                <a:lnTo>
                  <a:pt x="103" y="241208"/>
                </a:lnTo>
                <a:lnTo>
                  <a:pt x="0" y="243284"/>
                </a:lnTo>
                <a:lnTo>
                  <a:pt x="4595" y="290292"/>
                </a:lnTo>
                <a:lnTo>
                  <a:pt x="18254" y="335343"/>
                </a:lnTo>
                <a:lnTo>
                  <a:pt x="40508" y="376846"/>
                </a:lnTo>
                <a:lnTo>
                  <a:pt x="70943" y="413718"/>
                </a:lnTo>
                <a:lnTo>
                  <a:pt x="107892" y="444079"/>
                </a:lnTo>
                <a:lnTo>
                  <a:pt x="149461" y="466296"/>
                </a:lnTo>
                <a:lnTo>
                  <a:pt x="194601" y="479940"/>
                </a:lnTo>
                <a:lnTo>
                  <a:pt x="242266" y="484584"/>
                </a:lnTo>
                <a:lnTo>
                  <a:pt x="289931" y="479940"/>
                </a:lnTo>
                <a:lnTo>
                  <a:pt x="335071" y="466296"/>
                </a:lnTo>
                <a:lnTo>
                  <a:pt x="371665" y="446738"/>
                </a:lnTo>
                <a:lnTo>
                  <a:pt x="241758" y="446738"/>
                </a:lnTo>
                <a:lnTo>
                  <a:pt x="195163" y="441259"/>
                </a:lnTo>
                <a:lnTo>
                  <a:pt x="152325" y="425864"/>
                </a:lnTo>
                <a:lnTo>
                  <a:pt x="114482" y="401784"/>
                </a:lnTo>
                <a:lnTo>
                  <a:pt x="82869" y="370254"/>
                </a:lnTo>
                <a:lnTo>
                  <a:pt x="58726" y="332505"/>
                </a:lnTo>
                <a:lnTo>
                  <a:pt x="43289" y="289770"/>
                </a:lnTo>
                <a:lnTo>
                  <a:pt x="37796" y="243284"/>
                </a:lnTo>
                <a:lnTo>
                  <a:pt x="43117" y="196441"/>
                </a:lnTo>
                <a:lnTo>
                  <a:pt x="58471" y="153403"/>
                </a:lnTo>
                <a:lnTo>
                  <a:pt x="82616" y="115411"/>
                </a:lnTo>
                <a:lnTo>
                  <a:pt x="114310" y="83704"/>
                </a:lnTo>
                <a:lnTo>
                  <a:pt x="152311" y="59521"/>
                </a:lnTo>
                <a:lnTo>
                  <a:pt x="195377" y="44102"/>
                </a:lnTo>
                <a:lnTo>
                  <a:pt x="242266" y="38687"/>
                </a:lnTo>
                <a:lnTo>
                  <a:pt x="313340" y="38687"/>
                </a:lnTo>
                <a:lnTo>
                  <a:pt x="317376" y="31394"/>
                </a:lnTo>
                <a:lnTo>
                  <a:pt x="288611" y="5234"/>
                </a:lnTo>
                <a:lnTo>
                  <a:pt x="257905" y="1337"/>
                </a:lnTo>
                <a:lnTo>
                  <a:pt x="242266" y="841"/>
                </a:lnTo>
                <a:close/>
              </a:path>
              <a:path w="485140" h="485139">
                <a:moveTo>
                  <a:pt x="454233" y="170096"/>
                </a:moveTo>
                <a:lnTo>
                  <a:pt x="445339" y="175212"/>
                </a:lnTo>
                <a:lnTo>
                  <a:pt x="440767" y="180038"/>
                </a:lnTo>
                <a:lnTo>
                  <a:pt x="438989" y="186769"/>
                </a:lnTo>
                <a:lnTo>
                  <a:pt x="440640" y="193119"/>
                </a:lnTo>
                <a:lnTo>
                  <a:pt x="443253" y="205164"/>
                </a:lnTo>
                <a:lnTo>
                  <a:pt x="445164" y="217471"/>
                </a:lnTo>
                <a:lnTo>
                  <a:pt x="446337" y="230016"/>
                </a:lnTo>
                <a:lnTo>
                  <a:pt x="446687" y="241208"/>
                </a:lnTo>
                <a:lnTo>
                  <a:pt x="446677" y="243284"/>
                </a:lnTo>
                <a:lnTo>
                  <a:pt x="441342" y="289258"/>
                </a:lnTo>
                <a:lnTo>
                  <a:pt x="425849" y="332542"/>
                </a:lnTo>
                <a:lnTo>
                  <a:pt x="401609" y="370465"/>
                </a:lnTo>
                <a:lnTo>
                  <a:pt x="369834" y="402091"/>
                </a:lnTo>
                <a:lnTo>
                  <a:pt x="331769" y="426174"/>
                </a:lnTo>
                <a:lnTo>
                  <a:pt x="288662" y="441471"/>
                </a:lnTo>
                <a:lnTo>
                  <a:pt x="241758" y="446738"/>
                </a:lnTo>
                <a:lnTo>
                  <a:pt x="371665" y="446738"/>
                </a:lnTo>
                <a:lnTo>
                  <a:pt x="413589" y="413718"/>
                </a:lnTo>
                <a:lnTo>
                  <a:pt x="444023" y="376846"/>
                </a:lnTo>
                <a:lnTo>
                  <a:pt x="466278" y="335343"/>
                </a:lnTo>
                <a:lnTo>
                  <a:pt x="479936" y="290292"/>
                </a:lnTo>
                <a:lnTo>
                  <a:pt x="484532" y="243284"/>
                </a:lnTo>
                <a:lnTo>
                  <a:pt x="484535" y="241208"/>
                </a:lnTo>
                <a:lnTo>
                  <a:pt x="484129" y="227728"/>
                </a:lnTo>
                <a:lnTo>
                  <a:pt x="477343" y="183848"/>
                </a:lnTo>
                <a:lnTo>
                  <a:pt x="463913" y="170195"/>
                </a:lnTo>
                <a:lnTo>
                  <a:pt x="454233" y="170096"/>
                </a:lnTo>
                <a:close/>
              </a:path>
              <a:path w="485140" h="485139">
                <a:moveTo>
                  <a:pt x="230582" y="76787"/>
                </a:moveTo>
                <a:lnTo>
                  <a:pt x="170622" y="92456"/>
                </a:lnTo>
                <a:lnTo>
                  <a:pt x="120473" y="128984"/>
                </a:lnTo>
                <a:lnTo>
                  <a:pt x="87135" y="181594"/>
                </a:lnTo>
                <a:lnTo>
                  <a:pt x="75663" y="241208"/>
                </a:lnTo>
                <a:lnTo>
                  <a:pt x="75583" y="243284"/>
                </a:lnTo>
                <a:lnTo>
                  <a:pt x="81471" y="286928"/>
                </a:lnTo>
                <a:lnTo>
                  <a:pt x="98276" y="326629"/>
                </a:lnTo>
                <a:lnTo>
                  <a:pt x="124330" y="360283"/>
                </a:lnTo>
                <a:lnTo>
                  <a:pt x="158037" y="386295"/>
                </a:lnTo>
                <a:lnTo>
                  <a:pt x="197796" y="403072"/>
                </a:lnTo>
                <a:lnTo>
                  <a:pt x="242012" y="409019"/>
                </a:lnTo>
                <a:lnTo>
                  <a:pt x="273871" y="405975"/>
                </a:lnTo>
                <a:lnTo>
                  <a:pt x="304194" y="397049"/>
                </a:lnTo>
                <a:lnTo>
                  <a:pt x="332255" y="382551"/>
                </a:lnTo>
                <a:lnTo>
                  <a:pt x="346693" y="371173"/>
                </a:lnTo>
                <a:lnTo>
                  <a:pt x="242012" y="371173"/>
                </a:lnTo>
                <a:lnTo>
                  <a:pt x="191960" y="361059"/>
                </a:lnTo>
                <a:lnTo>
                  <a:pt x="151064" y="333501"/>
                </a:lnTo>
                <a:lnTo>
                  <a:pt x="123479" y="292681"/>
                </a:lnTo>
                <a:lnTo>
                  <a:pt x="113367" y="242744"/>
                </a:lnTo>
                <a:lnTo>
                  <a:pt x="122626" y="194980"/>
                </a:lnTo>
                <a:lnTo>
                  <a:pt x="148048" y="155114"/>
                </a:lnTo>
                <a:lnTo>
                  <a:pt x="186066" y="127011"/>
                </a:lnTo>
                <a:lnTo>
                  <a:pt x="240363" y="112567"/>
                </a:lnTo>
                <a:lnTo>
                  <a:pt x="246092" y="108140"/>
                </a:lnTo>
                <a:lnTo>
                  <a:pt x="249749" y="101879"/>
                </a:lnTo>
                <a:lnTo>
                  <a:pt x="250775" y="94440"/>
                </a:lnTo>
                <a:lnTo>
                  <a:pt x="248763" y="87199"/>
                </a:lnTo>
                <a:lnTo>
                  <a:pt x="244298" y="81470"/>
                </a:lnTo>
                <a:lnTo>
                  <a:pt x="238023" y="77813"/>
                </a:lnTo>
                <a:lnTo>
                  <a:pt x="230582" y="76787"/>
                </a:lnTo>
                <a:close/>
              </a:path>
              <a:path w="485140" h="485139">
                <a:moveTo>
                  <a:pt x="390348" y="230457"/>
                </a:moveTo>
                <a:lnTo>
                  <a:pt x="358991" y="296699"/>
                </a:lnTo>
                <a:lnTo>
                  <a:pt x="331102" y="335645"/>
                </a:lnTo>
                <a:lnTo>
                  <a:pt x="290831" y="361684"/>
                </a:lnTo>
                <a:lnTo>
                  <a:pt x="242012" y="371173"/>
                </a:lnTo>
                <a:lnTo>
                  <a:pt x="346693" y="371173"/>
                </a:lnTo>
                <a:lnTo>
                  <a:pt x="378184" y="338635"/>
                </a:lnTo>
                <a:lnTo>
                  <a:pt x="404084" y="281656"/>
                </a:lnTo>
                <a:lnTo>
                  <a:pt x="408509" y="250142"/>
                </a:lnTo>
                <a:lnTo>
                  <a:pt x="407314" y="242744"/>
                </a:lnTo>
                <a:lnTo>
                  <a:pt x="403524" y="236585"/>
                </a:lnTo>
                <a:lnTo>
                  <a:pt x="397686" y="232283"/>
                </a:lnTo>
                <a:lnTo>
                  <a:pt x="390348" y="230457"/>
                </a:lnTo>
                <a:close/>
              </a:path>
              <a:path w="485140" h="485139">
                <a:moveTo>
                  <a:pt x="205999" y="159712"/>
                </a:moveTo>
                <a:lnTo>
                  <a:pt x="163272" y="195611"/>
                </a:lnTo>
                <a:lnTo>
                  <a:pt x="150406" y="241208"/>
                </a:lnTo>
                <a:lnTo>
                  <a:pt x="150294" y="243284"/>
                </a:lnTo>
                <a:lnTo>
                  <a:pt x="157430" y="278407"/>
                </a:lnTo>
                <a:lnTo>
                  <a:pt x="177147" y="307514"/>
                </a:lnTo>
                <a:lnTo>
                  <a:pt x="206341" y="327144"/>
                </a:lnTo>
                <a:lnTo>
                  <a:pt x="242012" y="334343"/>
                </a:lnTo>
                <a:lnTo>
                  <a:pt x="265733" y="331210"/>
                </a:lnTo>
                <a:lnTo>
                  <a:pt x="287573" y="322230"/>
                </a:lnTo>
                <a:lnTo>
                  <a:pt x="306413" y="308036"/>
                </a:lnTo>
                <a:lnTo>
                  <a:pt x="315359" y="296624"/>
                </a:lnTo>
                <a:lnTo>
                  <a:pt x="242012" y="296624"/>
                </a:lnTo>
                <a:lnTo>
                  <a:pt x="221041" y="292371"/>
                </a:lnTo>
                <a:lnTo>
                  <a:pt x="203880" y="280796"/>
                </a:lnTo>
                <a:lnTo>
                  <a:pt x="192291" y="263673"/>
                </a:lnTo>
                <a:lnTo>
                  <a:pt x="188041" y="242744"/>
                </a:lnTo>
                <a:lnTo>
                  <a:pt x="190037" y="228244"/>
                </a:lnTo>
                <a:lnTo>
                  <a:pt x="195752" y="215011"/>
                </a:lnTo>
                <a:lnTo>
                  <a:pt x="204753" y="203753"/>
                </a:lnTo>
                <a:lnTo>
                  <a:pt x="216612" y="195151"/>
                </a:lnTo>
                <a:lnTo>
                  <a:pt x="222430" y="190412"/>
                </a:lnTo>
                <a:lnTo>
                  <a:pt x="225819" y="184007"/>
                </a:lnTo>
                <a:lnTo>
                  <a:pt x="226542" y="176791"/>
                </a:lnTo>
                <a:lnTo>
                  <a:pt x="224359" y="169624"/>
                </a:lnTo>
                <a:lnTo>
                  <a:pt x="219620" y="163859"/>
                </a:lnTo>
                <a:lnTo>
                  <a:pt x="213215" y="160464"/>
                </a:lnTo>
                <a:lnTo>
                  <a:pt x="205999" y="159712"/>
                </a:lnTo>
                <a:close/>
              </a:path>
              <a:path w="485140" h="485139">
                <a:moveTo>
                  <a:pt x="307409" y="260883"/>
                </a:moveTo>
                <a:lnTo>
                  <a:pt x="300146" y="261334"/>
                </a:lnTo>
                <a:lnTo>
                  <a:pt x="293598" y="264475"/>
                </a:lnTo>
                <a:lnTo>
                  <a:pt x="288621" y="270081"/>
                </a:lnTo>
                <a:lnTo>
                  <a:pt x="279892" y="281140"/>
                </a:lnTo>
                <a:lnTo>
                  <a:pt x="268793" y="289496"/>
                </a:lnTo>
                <a:lnTo>
                  <a:pt x="255956" y="294780"/>
                </a:lnTo>
                <a:lnTo>
                  <a:pt x="242012" y="296624"/>
                </a:lnTo>
                <a:lnTo>
                  <a:pt x="315359" y="296624"/>
                </a:lnTo>
                <a:lnTo>
                  <a:pt x="321133" y="289258"/>
                </a:lnTo>
                <a:lnTo>
                  <a:pt x="323619" y="282156"/>
                </a:lnTo>
                <a:lnTo>
                  <a:pt x="323212" y="274923"/>
                </a:lnTo>
                <a:lnTo>
                  <a:pt x="320115" y="268380"/>
                </a:lnTo>
                <a:lnTo>
                  <a:pt x="314529" y="263350"/>
                </a:lnTo>
                <a:lnTo>
                  <a:pt x="307409" y="260883"/>
                </a:lnTo>
                <a:close/>
              </a:path>
              <a:path w="485140" h="485139">
                <a:moveTo>
                  <a:pt x="427813" y="0"/>
                </a:moveTo>
                <a:lnTo>
                  <a:pt x="387681" y="16462"/>
                </a:lnTo>
                <a:lnTo>
                  <a:pt x="283668" y="119967"/>
                </a:lnTo>
                <a:lnTo>
                  <a:pt x="278969" y="127968"/>
                </a:lnTo>
                <a:lnTo>
                  <a:pt x="254331" y="208867"/>
                </a:lnTo>
                <a:lnTo>
                  <a:pt x="256109" y="215979"/>
                </a:lnTo>
                <a:lnTo>
                  <a:pt x="264491" y="224615"/>
                </a:lnTo>
                <a:lnTo>
                  <a:pt x="269444" y="226647"/>
                </a:lnTo>
                <a:lnTo>
                  <a:pt x="276175" y="226647"/>
                </a:lnTo>
                <a:lnTo>
                  <a:pt x="277826" y="226393"/>
                </a:lnTo>
                <a:lnTo>
                  <a:pt x="279477" y="226012"/>
                </a:lnTo>
                <a:lnTo>
                  <a:pt x="355931" y="204803"/>
                </a:lnTo>
                <a:lnTo>
                  <a:pt x="359106" y="204041"/>
                </a:lnTo>
                <a:lnTo>
                  <a:pt x="361900" y="202263"/>
                </a:lnTo>
                <a:lnTo>
                  <a:pt x="383849" y="180419"/>
                </a:lnTo>
                <a:lnTo>
                  <a:pt x="302591" y="180419"/>
                </a:lnTo>
                <a:lnTo>
                  <a:pt x="313767" y="143462"/>
                </a:lnTo>
                <a:lnTo>
                  <a:pt x="383998" y="73612"/>
                </a:lnTo>
                <a:lnTo>
                  <a:pt x="437465" y="73612"/>
                </a:lnTo>
                <a:lnTo>
                  <a:pt x="410795" y="46942"/>
                </a:lnTo>
                <a:lnTo>
                  <a:pt x="414351" y="43259"/>
                </a:lnTo>
                <a:lnTo>
                  <a:pt x="420684" y="39112"/>
                </a:lnTo>
                <a:lnTo>
                  <a:pt x="427797" y="37734"/>
                </a:lnTo>
                <a:lnTo>
                  <a:pt x="480843" y="37734"/>
                </a:lnTo>
                <a:lnTo>
                  <a:pt x="480375" y="35325"/>
                </a:lnTo>
                <a:lnTo>
                  <a:pt x="467945" y="16589"/>
                </a:lnTo>
                <a:lnTo>
                  <a:pt x="449189" y="4157"/>
                </a:lnTo>
                <a:lnTo>
                  <a:pt x="427813" y="0"/>
                </a:lnTo>
                <a:close/>
              </a:path>
              <a:path w="485140" h="485139">
                <a:moveTo>
                  <a:pt x="480843" y="37734"/>
                </a:moveTo>
                <a:lnTo>
                  <a:pt x="427797" y="37734"/>
                </a:lnTo>
                <a:lnTo>
                  <a:pt x="434907" y="39115"/>
                </a:lnTo>
                <a:lnTo>
                  <a:pt x="441148" y="43259"/>
                </a:lnTo>
                <a:lnTo>
                  <a:pt x="445291" y="49498"/>
                </a:lnTo>
                <a:lnTo>
                  <a:pt x="446672" y="56594"/>
                </a:lnTo>
                <a:lnTo>
                  <a:pt x="445291" y="63690"/>
                </a:lnTo>
                <a:lnTo>
                  <a:pt x="441148" y="69929"/>
                </a:lnTo>
                <a:lnTo>
                  <a:pt x="437465" y="73612"/>
                </a:lnTo>
                <a:lnTo>
                  <a:pt x="383998" y="73612"/>
                </a:lnTo>
                <a:lnTo>
                  <a:pt x="410668" y="100282"/>
                </a:lnTo>
                <a:lnTo>
                  <a:pt x="340945" y="169751"/>
                </a:lnTo>
                <a:lnTo>
                  <a:pt x="302591" y="180419"/>
                </a:lnTo>
                <a:lnTo>
                  <a:pt x="383849" y="180419"/>
                </a:lnTo>
                <a:lnTo>
                  <a:pt x="467945" y="96726"/>
                </a:lnTo>
                <a:lnTo>
                  <a:pt x="480375" y="77989"/>
                </a:lnTo>
                <a:lnTo>
                  <a:pt x="484518" y="56657"/>
                </a:lnTo>
                <a:lnTo>
                  <a:pt x="480843" y="37734"/>
                </a:lnTo>
                <a:close/>
              </a:path>
              <a:path w="485140" h="485139">
                <a:moveTo>
                  <a:pt x="313340" y="38687"/>
                </a:moveTo>
                <a:lnTo>
                  <a:pt x="242266" y="38687"/>
                </a:lnTo>
                <a:lnTo>
                  <a:pt x="255638" y="39115"/>
                </a:lnTo>
                <a:lnTo>
                  <a:pt x="268714" y="40370"/>
                </a:lnTo>
                <a:lnTo>
                  <a:pt x="281592" y="42437"/>
                </a:lnTo>
                <a:lnTo>
                  <a:pt x="294209" y="45291"/>
                </a:lnTo>
                <a:lnTo>
                  <a:pt x="300686" y="47069"/>
                </a:lnTo>
                <a:lnTo>
                  <a:pt x="307671" y="45037"/>
                </a:lnTo>
                <a:lnTo>
                  <a:pt x="312497" y="40211"/>
                </a:lnTo>
                <a:lnTo>
                  <a:pt x="313340" y="38687"/>
                </a:lnTo>
                <a:close/>
              </a:path>
            </a:pathLst>
          </a:custGeom>
          <a:solidFill>
            <a:schemeClr val="bg1"/>
          </a:solidFill>
        </p:spPr>
        <p:txBody>
          <a:bodyPr wrap="square" lIns="0" tIns="0" rIns="0" bIns="0" rtlCol="0"/>
          <a:lstStyle/>
          <a:p>
            <a:endParaRPr/>
          </a:p>
        </p:txBody>
      </p:sp>
      <p:sp>
        <p:nvSpPr>
          <p:cNvPr id="3" name="Text Placeholder 23">
            <a:extLst>
              <a:ext uri="{FF2B5EF4-FFF2-40B4-BE49-F238E27FC236}">
                <a16:creationId xmlns:a16="http://schemas.microsoft.com/office/drawing/2014/main" id="{F2452979-E12B-F4B2-8F7F-6C5EF3E8E234}"/>
              </a:ext>
            </a:extLst>
          </p:cNvPr>
          <p:cNvSpPr>
            <a:spLocks noGrp="1"/>
          </p:cNvSpPr>
          <p:nvPr>
            <p:ph type="body" sz="quarter" idx="12" hasCustomPrompt="1"/>
          </p:nvPr>
        </p:nvSpPr>
        <p:spPr>
          <a:xfrm>
            <a:off x="614302" y="1523880"/>
            <a:ext cx="4041738"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4" name="Content Placeholder 5">
            <a:extLst>
              <a:ext uri="{FF2B5EF4-FFF2-40B4-BE49-F238E27FC236}">
                <a16:creationId xmlns:a16="http://schemas.microsoft.com/office/drawing/2014/main" id="{5135F232-0C44-6FDC-1F04-921BA4F6BA05}"/>
              </a:ext>
            </a:extLst>
          </p:cNvPr>
          <p:cNvSpPr>
            <a:spLocks noGrp="1"/>
          </p:cNvSpPr>
          <p:nvPr>
            <p:ph sz="quarter" idx="14"/>
          </p:nvPr>
        </p:nvSpPr>
        <p:spPr>
          <a:xfrm>
            <a:off x="614302" y="3853711"/>
            <a:ext cx="6725422" cy="1480408"/>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23">
            <a:extLst>
              <a:ext uri="{FF2B5EF4-FFF2-40B4-BE49-F238E27FC236}">
                <a16:creationId xmlns:a16="http://schemas.microsoft.com/office/drawing/2014/main" id="{68ACEA4C-5CF0-13D5-3465-56935D0AF1C4}"/>
              </a:ext>
            </a:extLst>
          </p:cNvPr>
          <p:cNvSpPr>
            <a:spLocks noGrp="1"/>
          </p:cNvSpPr>
          <p:nvPr>
            <p:ph type="body" sz="quarter" idx="15" hasCustomPrompt="1"/>
          </p:nvPr>
        </p:nvSpPr>
        <p:spPr>
          <a:xfrm>
            <a:off x="614302" y="2751069"/>
            <a:ext cx="5210065" cy="885104"/>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Tree>
    <p:extLst>
      <p:ext uri="{BB962C8B-B14F-4D97-AF65-F5344CB8AC3E}">
        <p14:creationId xmlns:p14="http://schemas.microsoft.com/office/powerpoint/2010/main" val="3879176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ustom Layout 1">
    <p:spTree>
      <p:nvGrpSpPr>
        <p:cNvPr id="1" name=""/>
        <p:cNvGrpSpPr/>
        <p:nvPr/>
      </p:nvGrpSpPr>
      <p:grpSpPr>
        <a:xfrm>
          <a:off x="0" y="0"/>
          <a:ext cx="0" cy="0"/>
          <a:chOff x="0" y="0"/>
          <a:chExt cx="0" cy="0"/>
        </a:xfrm>
      </p:grpSpPr>
      <p:sp>
        <p:nvSpPr>
          <p:cNvPr id="3" name="PpHolder1">
            <a:extLst>
              <a:ext uri="{FF2B5EF4-FFF2-40B4-BE49-F238E27FC236}">
                <a16:creationId xmlns:a16="http://schemas.microsoft.com/office/drawing/2014/main" id="{ECC50B0B-93E6-4762-58D1-88D93B510706}"/>
              </a:ext>
            </a:extLst>
          </p:cNvPr>
          <p:cNvSpPr>
            <a:spLocks noGrp="1"/>
          </p:cNvSpPr>
          <p:nvPr>
            <p:ph type="pic" sz="quarter" idx="10"/>
          </p:nvPr>
        </p:nvSpPr>
        <p:spPr>
          <a:xfrm>
            <a:off x="-23885" y="676759"/>
            <a:ext cx="5687875" cy="6181243"/>
          </a:xfrm>
        </p:spPr>
      </p:sp>
      <p:sp>
        <p:nvSpPr>
          <p:cNvPr id="4" name="Freeform 91">
            <a:extLst>
              <a:ext uri="{FF2B5EF4-FFF2-40B4-BE49-F238E27FC236}">
                <a16:creationId xmlns:a16="http://schemas.microsoft.com/office/drawing/2014/main" id="{DCF9B518-1BE7-8A91-71E7-040239C278F6}"/>
              </a:ext>
            </a:extLst>
          </p:cNvPr>
          <p:cNvSpPr>
            <a:spLocks/>
          </p:cNvSpPr>
          <p:nvPr userDrawn="1"/>
        </p:nvSpPr>
        <p:spPr bwMode="auto">
          <a:xfrm flipH="1">
            <a:off x="1887989" y="1776328"/>
            <a:ext cx="1903792" cy="3296236"/>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 name="Freeform 89">
            <a:extLst>
              <a:ext uri="{FF2B5EF4-FFF2-40B4-BE49-F238E27FC236}">
                <a16:creationId xmlns:a16="http://schemas.microsoft.com/office/drawing/2014/main" id="{34EBFFDD-C485-E6FA-01BB-A27F988A4FFF}"/>
              </a:ext>
            </a:extLst>
          </p:cNvPr>
          <p:cNvSpPr>
            <a:spLocks/>
          </p:cNvSpPr>
          <p:nvPr userDrawn="1"/>
        </p:nvSpPr>
        <p:spPr bwMode="auto">
          <a:xfrm flipH="1">
            <a:off x="-15803" y="675145"/>
            <a:ext cx="3807583" cy="2202732"/>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6" name="Freeform 93">
            <a:extLst>
              <a:ext uri="{FF2B5EF4-FFF2-40B4-BE49-F238E27FC236}">
                <a16:creationId xmlns:a16="http://schemas.microsoft.com/office/drawing/2014/main" id="{575A718E-5A60-736E-3DD1-7927368D5EB3}"/>
              </a:ext>
            </a:extLst>
          </p:cNvPr>
          <p:cNvSpPr>
            <a:spLocks/>
          </p:cNvSpPr>
          <p:nvPr userDrawn="1"/>
        </p:nvSpPr>
        <p:spPr bwMode="auto">
          <a:xfrm flipH="1">
            <a:off x="-15803" y="1776328"/>
            <a:ext cx="1903792" cy="3296236"/>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7" name="Freeform 89">
            <a:extLst>
              <a:ext uri="{FF2B5EF4-FFF2-40B4-BE49-F238E27FC236}">
                <a16:creationId xmlns:a16="http://schemas.microsoft.com/office/drawing/2014/main" id="{4988DACB-D14B-F2FB-B2BD-4FBD5B0C0A73}"/>
              </a:ext>
            </a:extLst>
          </p:cNvPr>
          <p:cNvSpPr/>
          <p:nvPr userDrawn="1"/>
        </p:nvSpPr>
        <p:spPr>
          <a:xfrm>
            <a:off x="-23886" y="3971199"/>
            <a:ext cx="1911489" cy="2202732"/>
          </a:xfrm>
          <a:custGeom>
            <a:avLst/>
            <a:gdLst>
              <a:gd name="connsiteX0" fmla="*/ 7698 w 1911489"/>
              <a:gd name="connsiteY0" fmla="*/ 0 h 2202732"/>
              <a:gd name="connsiteX1" fmla="*/ 1911489 w 1911489"/>
              <a:gd name="connsiteY1" fmla="*/ 1101366 h 2202732"/>
              <a:gd name="connsiteX2" fmla="*/ 1895755 w 1911489"/>
              <a:gd name="connsiteY2" fmla="*/ 1101366 h 2202732"/>
              <a:gd name="connsiteX3" fmla="*/ 7698 w 1911489"/>
              <a:gd name="connsiteY3" fmla="*/ 2202732 h 2202732"/>
              <a:gd name="connsiteX4" fmla="*/ 0 w 1911489"/>
              <a:gd name="connsiteY4" fmla="*/ 2198279 h 2202732"/>
              <a:gd name="connsiteX5" fmla="*/ 0 w 1911489"/>
              <a:gd name="connsiteY5" fmla="*/ 4453 h 220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1489" h="2202732">
                <a:moveTo>
                  <a:pt x="7698" y="0"/>
                </a:moveTo>
                <a:lnTo>
                  <a:pt x="1911489" y="1101366"/>
                </a:lnTo>
                <a:lnTo>
                  <a:pt x="1895755" y="1101366"/>
                </a:lnTo>
                <a:lnTo>
                  <a:pt x="7698" y="2202732"/>
                </a:lnTo>
                <a:lnTo>
                  <a:pt x="0" y="2198279"/>
                </a:lnTo>
                <a:lnTo>
                  <a:pt x="0" y="4453"/>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0" name="Freeform 91">
            <a:extLst>
              <a:ext uri="{FF2B5EF4-FFF2-40B4-BE49-F238E27FC236}">
                <a16:creationId xmlns:a16="http://schemas.microsoft.com/office/drawing/2014/main" id="{D1E813EF-4043-2BB9-3315-FAED45F423A1}"/>
              </a:ext>
            </a:extLst>
          </p:cNvPr>
          <p:cNvSpPr/>
          <p:nvPr userDrawn="1"/>
        </p:nvSpPr>
        <p:spPr>
          <a:xfrm>
            <a:off x="-23571" y="5073802"/>
            <a:ext cx="1888058" cy="1784198"/>
          </a:xfrm>
          <a:custGeom>
            <a:avLst/>
            <a:gdLst>
              <a:gd name="connsiteX0" fmla="*/ 1888058 w 1888058"/>
              <a:gd name="connsiteY0" fmla="*/ 0 h 1784198"/>
              <a:gd name="connsiteX1" fmla="*/ 1888058 w 1888058"/>
              <a:gd name="connsiteY1" fmla="*/ 1784198 h 1784198"/>
              <a:gd name="connsiteX2" fmla="*/ 0 w 1888058"/>
              <a:gd name="connsiteY2" fmla="*/ 1784198 h 1784198"/>
              <a:gd name="connsiteX3" fmla="*/ 0 w 1888058"/>
              <a:gd name="connsiteY3" fmla="*/ 1101368 h 1784198"/>
            </a:gdLst>
            <a:ahLst/>
            <a:cxnLst>
              <a:cxn ang="0">
                <a:pos x="connsiteX0" y="connsiteY0"/>
              </a:cxn>
              <a:cxn ang="0">
                <a:pos x="connsiteX1" y="connsiteY1"/>
              </a:cxn>
              <a:cxn ang="0">
                <a:pos x="connsiteX2" y="connsiteY2"/>
              </a:cxn>
              <a:cxn ang="0">
                <a:pos x="connsiteX3" y="connsiteY3"/>
              </a:cxn>
            </a:cxnLst>
            <a:rect l="l" t="t" r="r" b="b"/>
            <a:pathLst>
              <a:path w="1888058" h="1784198">
                <a:moveTo>
                  <a:pt x="1888058" y="0"/>
                </a:moveTo>
                <a:lnTo>
                  <a:pt x="1888058" y="1784198"/>
                </a:lnTo>
                <a:lnTo>
                  <a:pt x="0" y="1784198"/>
                </a:lnTo>
                <a:lnTo>
                  <a:pt x="0" y="1101368"/>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4" name="Freeform 89">
            <a:extLst>
              <a:ext uri="{FF2B5EF4-FFF2-40B4-BE49-F238E27FC236}">
                <a16:creationId xmlns:a16="http://schemas.microsoft.com/office/drawing/2014/main" id="{3AA80814-034C-1078-1510-33E7782EE1C4}"/>
              </a:ext>
            </a:extLst>
          </p:cNvPr>
          <p:cNvSpPr>
            <a:spLocks/>
          </p:cNvSpPr>
          <p:nvPr userDrawn="1"/>
        </p:nvSpPr>
        <p:spPr bwMode="auto">
          <a:xfrm flipH="1">
            <a:off x="1872184" y="3971198"/>
            <a:ext cx="3807583" cy="2202732"/>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6" name="Freeform 91">
            <a:extLst>
              <a:ext uri="{FF2B5EF4-FFF2-40B4-BE49-F238E27FC236}">
                <a16:creationId xmlns:a16="http://schemas.microsoft.com/office/drawing/2014/main" id="{BF41F4F3-92B6-46D9-37BC-31A8511472AC}"/>
              </a:ext>
            </a:extLst>
          </p:cNvPr>
          <p:cNvSpPr/>
          <p:nvPr userDrawn="1"/>
        </p:nvSpPr>
        <p:spPr>
          <a:xfrm>
            <a:off x="3768279" y="5065758"/>
            <a:ext cx="1888058" cy="1792243"/>
          </a:xfrm>
          <a:custGeom>
            <a:avLst/>
            <a:gdLst>
              <a:gd name="connsiteX0" fmla="*/ 1888058 w 1888058"/>
              <a:gd name="connsiteY0" fmla="*/ 0 h 1792243"/>
              <a:gd name="connsiteX1" fmla="*/ 1888058 w 1888058"/>
              <a:gd name="connsiteY1" fmla="*/ 1792243 h 1792243"/>
              <a:gd name="connsiteX2" fmla="*/ 0 w 1888058"/>
              <a:gd name="connsiteY2" fmla="*/ 1792243 h 1792243"/>
              <a:gd name="connsiteX3" fmla="*/ 0 w 1888058"/>
              <a:gd name="connsiteY3" fmla="*/ 1101368 h 1792243"/>
            </a:gdLst>
            <a:ahLst/>
            <a:cxnLst>
              <a:cxn ang="0">
                <a:pos x="connsiteX0" y="connsiteY0"/>
              </a:cxn>
              <a:cxn ang="0">
                <a:pos x="connsiteX1" y="connsiteY1"/>
              </a:cxn>
              <a:cxn ang="0">
                <a:pos x="connsiteX2" y="connsiteY2"/>
              </a:cxn>
              <a:cxn ang="0">
                <a:pos x="connsiteX3" y="connsiteY3"/>
              </a:cxn>
            </a:cxnLst>
            <a:rect l="l" t="t" r="r" b="b"/>
            <a:pathLst>
              <a:path w="1888058" h="1792243">
                <a:moveTo>
                  <a:pt x="1888058" y="0"/>
                </a:moveTo>
                <a:lnTo>
                  <a:pt x="1888058" y="1792243"/>
                </a:lnTo>
                <a:lnTo>
                  <a:pt x="0" y="1792243"/>
                </a:lnTo>
                <a:lnTo>
                  <a:pt x="0" y="1101368"/>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7" name="Freeform 93">
            <a:extLst>
              <a:ext uri="{FF2B5EF4-FFF2-40B4-BE49-F238E27FC236}">
                <a16:creationId xmlns:a16="http://schemas.microsoft.com/office/drawing/2014/main" id="{1FE85485-E92F-5582-641E-FA13B64425E5}"/>
              </a:ext>
            </a:extLst>
          </p:cNvPr>
          <p:cNvSpPr/>
          <p:nvPr userDrawn="1"/>
        </p:nvSpPr>
        <p:spPr>
          <a:xfrm>
            <a:off x="1864488" y="5065757"/>
            <a:ext cx="1903792" cy="1792243"/>
          </a:xfrm>
          <a:custGeom>
            <a:avLst/>
            <a:gdLst>
              <a:gd name="connsiteX0" fmla="*/ 0 w 1903792"/>
              <a:gd name="connsiteY0" fmla="*/ 0 h 1792243"/>
              <a:gd name="connsiteX1" fmla="*/ 1903792 w 1903792"/>
              <a:gd name="connsiteY1" fmla="*/ 1101368 h 1792243"/>
              <a:gd name="connsiteX2" fmla="*/ 1903792 w 1903792"/>
              <a:gd name="connsiteY2" fmla="*/ 1792243 h 1792243"/>
              <a:gd name="connsiteX3" fmla="*/ 0 w 1903792"/>
              <a:gd name="connsiteY3" fmla="*/ 1792243 h 1792243"/>
            </a:gdLst>
            <a:ahLst/>
            <a:cxnLst>
              <a:cxn ang="0">
                <a:pos x="connsiteX0" y="connsiteY0"/>
              </a:cxn>
              <a:cxn ang="0">
                <a:pos x="connsiteX1" y="connsiteY1"/>
              </a:cxn>
              <a:cxn ang="0">
                <a:pos x="connsiteX2" y="connsiteY2"/>
              </a:cxn>
              <a:cxn ang="0">
                <a:pos x="connsiteX3" y="connsiteY3"/>
              </a:cxn>
            </a:cxnLst>
            <a:rect l="l" t="t" r="r" b="b"/>
            <a:pathLst>
              <a:path w="1903792" h="1792243">
                <a:moveTo>
                  <a:pt x="0" y="0"/>
                </a:moveTo>
                <a:lnTo>
                  <a:pt x="1903792" y="1101368"/>
                </a:lnTo>
                <a:lnTo>
                  <a:pt x="1903792" y="1792243"/>
                </a:lnTo>
                <a:lnTo>
                  <a:pt x="0" y="1792243"/>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38" name="object 29">
            <a:extLst>
              <a:ext uri="{FF2B5EF4-FFF2-40B4-BE49-F238E27FC236}">
                <a16:creationId xmlns:a16="http://schemas.microsoft.com/office/drawing/2014/main" id="{58A7264D-64F0-A395-91FA-1F70C62DC856}"/>
              </a:ext>
            </a:extLst>
          </p:cNvPr>
          <p:cNvSpPr/>
          <p:nvPr userDrawn="1"/>
        </p:nvSpPr>
        <p:spPr>
          <a:xfrm>
            <a:off x="2538737" y="3124084"/>
            <a:ext cx="602295" cy="600724"/>
          </a:xfrm>
          <a:custGeom>
            <a:avLst/>
            <a:gdLst/>
            <a:ahLst/>
            <a:cxnLst/>
            <a:rect l="l" t="t" r="r" b="b"/>
            <a:pathLst>
              <a:path w="486409" h="485139">
                <a:moveTo>
                  <a:pt x="243036" y="0"/>
                </a:moveTo>
                <a:lnTo>
                  <a:pt x="192797" y="10138"/>
                </a:lnTo>
                <a:lnTo>
                  <a:pt x="151739" y="37766"/>
                </a:lnTo>
                <a:lnTo>
                  <a:pt x="124039" y="78706"/>
                </a:lnTo>
                <a:lnTo>
                  <a:pt x="113877" y="128777"/>
                </a:lnTo>
                <a:lnTo>
                  <a:pt x="117564" y="159301"/>
                </a:lnTo>
                <a:lnTo>
                  <a:pt x="128037" y="187229"/>
                </a:lnTo>
                <a:lnTo>
                  <a:pt x="144416" y="211681"/>
                </a:lnTo>
                <a:lnTo>
                  <a:pt x="165820" y="231775"/>
                </a:lnTo>
                <a:lnTo>
                  <a:pt x="144555" y="239887"/>
                </a:lnTo>
                <a:lnTo>
                  <a:pt x="104598" y="261778"/>
                </a:lnTo>
                <a:lnTo>
                  <a:pt x="56181" y="304633"/>
                </a:lnTo>
                <a:lnTo>
                  <a:pt x="31660" y="338232"/>
                </a:lnTo>
                <a:lnTo>
                  <a:pt x="13164" y="375404"/>
                </a:lnTo>
                <a:lnTo>
                  <a:pt x="1228" y="415289"/>
                </a:lnTo>
                <a:lnTo>
                  <a:pt x="0" y="428150"/>
                </a:lnTo>
                <a:lnTo>
                  <a:pt x="1593" y="440737"/>
                </a:lnTo>
                <a:lnTo>
                  <a:pt x="32883" y="479075"/>
                </a:lnTo>
                <a:lnTo>
                  <a:pt x="57616" y="484631"/>
                </a:lnTo>
                <a:lnTo>
                  <a:pt x="428456" y="484631"/>
                </a:lnTo>
                <a:lnTo>
                  <a:pt x="473160" y="463423"/>
                </a:lnTo>
                <a:lnTo>
                  <a:pt x="482276" y="446786"/>
                </a:lnTo>
                <a:lnTo>
                  <a:pt x="49488" y="446786"/>
                </a:lnTo>
                <a:lnTo>
                  <a:pt x="44535" y="442213"/>
                </a:lnTo>
                <a:lnTo>
                  <a:pt x="42376" y="439546"/>
                </a:lnTo>
                <a:lnTo>
                  <a:pt x="38566" y="434975"/>
                </a:lnTo>
                <a:lnTo>
                  <a:pt x="37169" y="428878"/>
                </a:lnTo>
                <a:lnTo>
                  <a:pt x="53285" y="378163"/>
                </a:lnTo>
                <a:lnTo>
                  <a:pt x="77456" y="338666"/>
                </a:lnTo>
                <a:lnTo>
                  <a:pt x="109416" y="305688"/>
                </a:lnTo>
                <a:lnTo>
                  <a:pt x="147758" y="280373"/>
                </a:lnTo>
                <a:lnTo>
                  <a:pt x="191073" y="263863"/>
                </a:lnTo>
                <a:lnTo>
                  <a:pt x="237956" y="257301"/>
                </a:lnTo>
                <a:lnTo>
                  <a:pt x="373166" y="257301"/>
                </a:lnTo>
                <a:lnTo>
                  <a:pt x="357741" y="247540"/>
                </a:lnTo>
                <a:lnTo>
                  <a:pt x="320379" y="231775"/>
                </a:lnTo>
                <a:lnTo>
                  <a:pt x="333456" y="219455"/>
                </a:lnTo>
                <a:lnTo>
                  <a:pt x="238464" y="219455"/>
                </a:lnTo>
                <a:lnTo>
                  <a:pt x="204624" y="211091"/>
                </a:lnTo>
                <a:lnTo>
                  <a:pt x="177107" y="191404"/>
                </a:lnTo>
                <a:lnTo>
                  <a:pt x="158615" y="163073"/>
                </a:lnTo>
                <a:lnTo>
                  <a:pt x="151850" y="128777"/>
                </a:lnTo>
                <a:lnTo>
                  <a:pt x="159025" y="93406"/>
                </a:lnTo>
                <a:lnTo>
                  <a:pt x="178583" y="64500"/>
                </a:lnTo>
                <a:lnTo>
                  <a:pt x="207571" y="44999"/>
                </a:lnTo>
                <a:lnTo>
                  <a:pt x="243036" y="37845"/>
                </a:lnTo>
                <a:lnTo>
                  <a:pt x="334387" y="37845"/>
                </a:lnTo>
                <a:lnTo>
                  <a:pt x="293274" y="10138"/>
                </a:lnTo>
                <a:lnTo>
                  <a:pt x="243036" y="0"/>
                </a:lnTo>
                <a:close/>
              </a:path>
              <a:path w="486409" h="485139">
                <a:moveTo>
                  <a:pt x="469913" y="400556"/>
                </a:moveTo>
                <a:lnTo>
                  <a:pt x="447760" y="423037"/>
                </a:lnTo>
                <a:lnTo>
                  <a:pt x="448903" y="428878"/>
                </a:lnTo>
                <a:lnTo>
                  <a:pt x="447506" y="434975"/>
                </a:lnTo>
                <a:lnTo>
                  <a:pt x="443696" y="439546"/>
                </a:lnTo>
                <a:lnTo>
                  <a:pt x="441537" y="442213"/>
                </a:lnTo>
                <a:lnTo>
                  <a:pt x="436584" y="446786"/>
                </a:lnTo>
                <a:lnTo>
                  <a:pt x="482276" y="446786"/>
                </a:lnTo>
                <a:lnTo>
                  <a:pt x="484479" y="440737"/>
                </a:lnTo>
                <a:lnTo>
                  <a:pt x="486072" y="428150"/>
                </a:lnTo>
                <a:lnTo>
                  <a:pt x="484844" y="415289"/>
                </a:lnTo>
                <a:lnTo>
                  <a:pt x="481867" y="408362"/>
                </a:lnTo>
                <a:lnTo>
                  <a:pt x="476652" y="403304"/>
                </a:lnTo>
                <a:lnTo>
                  <a:pt x="469913" y="400556"/>
                </a:lnTo>
                <a:close/>
              </a:path>
              <a:path w="486409" h="485139">
                <a:moveTo>
                  <a:pt x="373166" y="257301"/>
                </a:moveTo>
                <a:lnTo>
                  <a:pt x="248116" y="257301"/>
                </a:lnTo>
                <a:lnTo>
                  <a:pt x="297793" y="264497"/>
                </a:lnTo>
                <a:lnTo>
                  <a:pt x="343683" y="282955"/>
                </a:lnTo>
                <a:lnTo>
                  <a:pt x="383954" y="311701"/>
                </a:lnTo>
                <a:lnTo>
                  <a:pt x="416772" y="349757"/>
                </a:lnTo>
                <a:lnTo>
                  <a:pt x="422132" y="355090"/>
                </a:lnTo>
                <a:lnTo>
                  <a:pt x="428884" y="357838"/>
                </a:lnTo>
                <a:lnTo>
                  <a:pt x="436209" y="357838"/>
                </a:lnTo>
                <a:lnTo>
                  <a:pt x="443188" y="354964"/>
                </a:lnTo>
                <a:lnTo>
                  <a:pt x="448466" y="349625"/>
                </a:lnTo>
                <a:lnTo>
                  <a:pt x="451221" y="342915"/>
                </a:lnTo>
                <a:lnTo>
                  <a:pt x="451260" y="335659"/>
                </a:lnTo>
                <a:lnTo>
                  <a:pt x="448395" y="328675"/>
                </a:lnTo>
                <a:lnTo>
                  <a:pt x="422463" y="296408"/>
                </a:lnTo>
                <a:lnTo>
                  <a:pt x="392007" y="269224"/>
                </a:lnTo>
                <a:lnTo>
                  <a:pt x="373166" y="257301"/>
                </a:lnTo>
                <a:close/>
              </a:path>
              <a:path w="486409" h="485139">
                <a:moveTo>
                  <a:pt x="248116" y="257301"/>
                </a:moveTo>
                <a:lnTo>
                  <a:pt x="237956" y="257301"/>
                </a:lnTo>
                <a:lnTo>
                  <a:pt x="239734" y="257428"/>
                </a:lnTo>
                <a:lnTo>
                  <a:pt x="246465" y="257428"/>
                </a:lnTo>
                <a:lnTo>
                  <a:pt x="248116" y="257301"/>
                </a:lnTo>
                <a:close/>
              </a:path>
              <a:path w="486409" h="485139">
                <a:moveTo>
                  <a:pt x="334387" y="37845"/>
                </a:moveTo>
                <a:lnTo>
                  <a:pt x="243036" y="37845"/>
                </a:lnTo>
                <a:lnTo>
                  <a:pt x="278501" y="44999"/>
                </a:lnTo>
                <a:lnTo>
                  <a:pt x="307488" y="64500"/>
                </a:lnTo>
                <a:lnTo>
                  <a:pt x="327046" y="93406"/>
                </a:lnTo>
                <a:lnTo>
                  <a:pt x="334222" y="128777"/>
                </a:lnTo>
                <a:lnTo>
                  <a:pt x="327457" y="163073"/>
                </a:lnTo>
                <a:lnTo>
                  <a:pt x="308965" y="191404"/>
                </a:lnTo>
                <a:lnTo>
                  <a:pt x="281447" y="211091"/>
                </a:lnTo>
                <a:lnTo>
                  <a:pt x="247608" y="219455"/>
                </a:lnTo>
                <a:lnTo>
                  <a:pt x="333456" y="219455"/>
                </a:lnTo>
                <a:lnTo>
                  <a:pt x="341709" y="211681"/>
                </a:lnTo>
                <a:lnTo>
                  <a:pt x="358050" y="187229"/>
                </a:lnTo>
                <a:lnTo>
                  <a:pt x="368510" y="159301"/>
                </a:lnTo>
                <a:lnTo>
                  <a:pt x="372195" y="128777"/>
                </a:lnTo>
                <a:lnTo>
                  <a:pt x="362033" y="78706"/>
                </a:lnTo>
                <a:lnTo>
                  <a:pt x="334387" y="37845"/>
                </a:lnTo>
                <a:close/>
              </a:path>
            </a:pathLst>
          </a:custGeom>
          <a:solidFill>
            <a:schemeClr val="bg1"/>
          </a:solidFill>
          <a:scene3d>
            <a:camera prst="isometricRightUp"/>
            <a:lightRig rig="threePt" dir="t"/>
          </a:scene3d>
        </p:spPr>
        <p:txBody>
          <a:bodyPr wrap="square" lIns="0" tIns="0" rIns="0" bIns="0" rtlCol="0"/>
          <a:lstStyle/>
          <a:p>
            <a:endParaRPr/>
          </a:p>
        </p:txBody>
      </p:sp>
      <p:cxnSp>
        <p:nvCxnSpPr>
          <p:cNvPr id="2" name="Straight Connector 1">
            <a:extLst>
              <a:ext uri="{FF2B5EF4-FFF2-40B4-BE49-F238E27FC236}">
                <a16:creationId xmlns:a16="http://schemas.microsoft.com/office/drawing/2014/main" id="{2C103EFC-E871-4450-62C9-123F9F28B855}"/>
              </a:ext>
            </a:extLst>
          </p:cNvPr>
          <p:cNvCxnSpPr>
            <a:cxnSpLocks/>
          </p:cNvCxnSpPr>
          <p:nvPr userDrawn="1"/>
        </p:nvCxnSpPr>
        <p:spPr>
          <a:xfrm>
            <a:off x="10886796" y="2718867"/>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C0F84394-EB98-1BA3-AD3E-A2B8782818B7}"/>
              </a:ext>
            </a:extLst>
          </p:cNvPr>
          <p:cNvSpPr>
            <a:spLocks noGrp="1"/>
          </p:cNvSpPr>
          <p:nvPr>
            <p:ph type="body" sz="quarter" idx="12" hasCustomPrompt="1"/>
          </p:nvPr>
        </p:nvSpPr>
        <p:spPr>
          <a:xfrm>
            <a:off x="7596011" y="1603709"/>
            <a:ext cx="4041738"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9" name="Content Placeholder 5">
            <a:extLst>
              <a:ext uri="{FF2B5EF4-FFF2-40B4-BE49-F238E27FC236}">
                <a16:creationId xmlns:a16="http://schemas.microsoft.com/office/drawing/2014/main" id="{9817967B-652D-8AA0-EF27-752194A50938}"/>
              </a:ext>
            </a:extLst>
          </p:cNvPr>
          <p:cNvSpPr>
            <a:spLocks noGrp="1"/>
          </p:cNvSpPr>
          <p:nvPr>
            <p:ph sz="quarter" idx="14"/>
          </p:nvPr>
        </p:nvSpPr>
        <p:spPr>
          <a:xfrm>
            <a:off x="6096793" y="3933539"/>
            <a:ext cx="5540955" cy="2115563"/>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Text Placeholder 23">
            <a:extLst>
              <a:ext uri="{FF2B5EF4-FFF2-40B4-BE49-F238E27FC236}">
                <a16:creationId xmlns:a16="http://schemas.microsoft.com/office/drawing/2014/main" id="{D16F0B82-F774-4298-2A65-B307AEF55B02}"/>
              </a:ext>
            </a:extLst>
          </p:cNvPr>
          <p:cNvSpPr>
            <a:spLocks noGrp="1"/>
          </p:cNvSpPr>
          <p:nvPr>
            <p:ph type="body" sz="quarter" idx="15" hasCustomPrompt="1"/>
          </p:nvPr>
        </p:nvSpPr>
        <p:spPr>
          <a:xfrm>
            <a:off x="6421338" y="2830897"/>
            <a:ext cx="5210065" cy="885104"/>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Tree>
    <p:extLst>
      <p:ext uri="{BB962C8B-B14F-4D97-AF65-F5344CB8AC3E}">
        <p14:creationId xmlns:p14="http://schemas.microsoft.com/office/powerpoint/2010/main" val="1601455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Image Gallery 2">
    <p:spTree>
      <p:nvGrpSpPr>
        <p:cNvPr id="1" name=""/>
        <p:cNvGrpSpPr/>
        <p:nvPr/>
      </p:nvGrpSpPr>
      <p:grpSpPr>
        <a:xfrm>
          <a:off x="0" y="0"/>
          <a:ext cx="0" cy="0"/>
          <a:chOff x="0" y="0"/>
          <a:chExt cx="0" cy="0"/>
        </a:xfrm>
      </p:grpSpPr>
      <p:sp>
        <p:nvSpPr>
          <p:cNvPr id="12" name="PpHolder1">
            <a:extLst>
              <a:ext uri="{FF2B5EF4-FFF2-40B4-BE49-F238E27FC236}">
                <a16:creationId xmlns:a16="http://schemas.microsoft.com/office/drawing/2014/main" id="{A36106A2-EA3E-49BB-B655-FC104EA927F7}"/>
              </a:ext>
            </a:extLst>
          </p:cNvPr>
          <p:cNvSpPr>
            <a:spLocks noGrp="1"/>
          </p:cNvSpPr>
          <p:nvPr>
            <p:ph type="pic" sz="quarter" idx="12"/>
          </p:nvPr>
        </p:nvSpPr>
        <p:spPr>
          <a:xfrm>
            <a:off x="4762165" y="1753101"/>
            <a:ext cx="2669261" cy="3096344"/>
          </a:xfrm>
          <a:custGeom>
            <a:avLst/>
            <a:gdLst>
              <a:gd name="connsiteX0" fmla="*/ 1334630 w 2669261"/>
              <a:gd name="connsiteY0" fmla="*/ 0 h 3096344"/>
              <a:gd name="connsiteX1" fmla="*/ 2669261 w 2669261"/>
              <a:gd name="connsiteY1" fmla="*/ 667316 h 3096344"/>
              <a:gd name="connsiteX2" fmla="*/ 2669261 w 2669261"/>
              <a:gd name="connsiteY2" fmla="*/ 2429028 h 3096344"/>
              <a:gd name="connsiteX3" fmla="*/ 1334630 w 2669261"/>
              <a:gd name="connsiteY3" fmla="*/ 3096344 h 3096344"/>
              <a:gd name="connsiteX4" fmla="*/ 0 w 2669261"/>
              <a:gd name="connsiteY4" fmla="*/ 2429028 h 3096344"/>
              <a:gd name="connsiteX5" fmla="*/ 0 w 2669261"/>
              <a:gd name="connsiteY5" fmla="*/ 667316 h 309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9261" h="3096344">
                <a:moveTo>
                  <a:pt x="1334630" y="0"/>
                </a:moveTo>
                <a:lnTo>
                  <a:pt x="2669261" y="667316"/>
                </a:lnTo>
                <a:lnTo>
                  <a:pt x="2669261" y="2429028"/>
                </a:lnTo>
                <a:lnTo>
                  <a:pt x="1334630" y="3096344"/>
                </a:lnTo>
                <a:lnTo>
                  <a:pt x="0" y="2429028"/>
                </a:lnTo>
                <a:lnTo>
                  <a:pt x="0" y="667316"/>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10" name="PpHolder2">
            <a:extLst>
              <a:ext uri="{FF2B5EF4-FFF2-40B4-BE49-F238E27FC236}">
                <a16:creationId xmlns:a16="http://schemas.microsoft.com/office/drawing/2014/main" id="{6C1DD429-DDBE-46F5-9D3B-5193A8B26632}"/>
              </a:ext>
            </a:extLst>
          </p:cNvPr>
          <p:cNvSpPr>
            <a:spLocks noGrp="1"/>
          </p:cNvSpPr>
          <p:nvPr>
            <p:ph type="pic" sz="quarter" idx="11"/>
          </p:nvPr>
        </p:nvSpPr>
        <p:spPr>
          <a:xfrm>
            <a:off x="1400202" y="2023129"/>
            <a:ext cx="2203695" cy="2556286"/>
          </a:xfrm>
          <a:custGeom>
            <a:avLst/>
            <a:gdLst>
              <a:gd name="connsiteX0" fmla="*/ 1101847 w 2203695"/>
              <a:gd name="connsiteY0" fmla="*/ 0 h 2556286"/>
              <a:gd name="connsiteX1" fmla="*/ 2203695 w 2203695"/>
              <a:gd name="connsiteY1" fmla="*/ 550924 h 2556286"/>
              <a:gd name="connsiteX2" fmla="*/ 2203695 w 2203695"/>
              <a:gd name="connsiteY2" fmla="*/ 2005362 h 2556286"/>
              <a:gd name="connsiteX3" fmla="*/ 1101847 w 2203695"/>
              <a:gd name="connsiteY3" fmla="*/ 2556286 h 2556286"/>
              <a:gd name="connsiteX4" fmla="*/ 0 w 2203695"/>
              <a:gd name="connsiteY4" fmla="*/ 2005362 h 2556286"/>
              <a:gd name="connsiteX5" fmla="*/ 0 w 2203695"/>
              <a:gd name="connsiteY5" fmla="*/ 550924 h 255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3695" h="2556286">
                <a:moveTo>
                  <a:pt x="1101847" y="0"/>
                </a:moveTo>
                <a:lnTo>
                  <a:pt x="2203695" y="550924"/>
                </a:lnTo>
                <a:lnTo>
                  <a:pt x="2203695" y="2005362"/>
                </a:lnTo>
                <a:lnTo>
                  <a:pt x="1101847" y="2556286"/>
                </a:lnTo>
                <a:lnTo>
                  <a:pt x="0" y="2005362"/>
                </a:lnTo>
                <a:lnTo>
                  <a:pt x="0" y="550924"/>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8" name="PpHolder3">
            <a:extLst>
              <a:ext uri="{FF2B5EF4-FFF2-40B4-BE49-F238E27FC236}">
                <a16:creationId xmlns:a16="http://schemas.microsoft.com/office/drawing/2014/main" id="{CD5BF0C0-A217-4D2B-AB09-089731E05691}"/>
              </a:ext>
            </a:extLst>
          </p:cNvPr>
          <p:cNvSpPr>
            <a:spLocks noGrp="1"/>
          </p:cNvSpPr>
          <p:nvPr>
            <p:ph type="pic" sz="quarter" idx="10"/>
          </p:nvPr>
        </p:nvSpPr>
        <p:spPr>
          <a:xfrm>
            <a:off x="8589693" y="2023129"/>
            <a:ext cx="2203694" cy="2556286"/>
          </a:xfrm>
          <a:custGeom>
            <a:avLst/>
            <a:gdLst>
              <a:gd name="connsiteX0" fmla="*/ 1101847 w 2203694"/>
              <a:gd name="connsiteY0" fmla="*/ 0 h 2556286"/>
              <a:gd name="connsiteX1" fmla="*/ 2203694 w 2203694"/>
              <a:gd name="connsiteY1" fmla="*/ 550924 h 2556286"/>
              <a:gd name="connsiteX2" fmla="*/ 2203694 w 2203694"/>
              <a:gd name="connsiteY2" fmla="*/ 2005362 h 2556286"/>
              <a:gd name="connsiteX3" fmla="*/ 1101847 w 2203694"/>
              <a:gd name="connsiteY3" fmla="*/ 2556286 h 2556286"/>
              <a:gd name="connsiteX4" fmla="*/ 0 w 2203694"/>
              <a:gd name="connsiteY4" fmla="*/ 2005362 h 2556286"/>
              <a:gd name="connsiteX5" fmla="*/ 0 w 2203694"/>
              <a:gd name="connsiteY5" fmla="*/ 550924 h 255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3694" h="2556286">
                <a:moveTo>
                  <a:pt x="1101847" y="0"/>
                </a:moveTo>
                <a:lnTo>
                  <a:pt x="2203694" y="550924"/>
                </a:lnTo>
                <a:lnTo>
                  <a:pt x="2203694" y="2005362"/>
                </a:lnTo>
                <a:lnTo>
                  <a:pt x="1101847" y="2556286"/>
                </a:lnTo>
                <a:lnTo>
                  <a:pt x="0" y="2005362"/>
                </a:lnTo>
                <a:lnTo>
                  <a:pt x="0" y="550924"/>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2" name="Slide Number Placeholder 8">
            <a:extLst>
              <a:ext uri="{FF2B5EF4-FFF2-40B4-BE49-F238E27FC236}">
                <a16:creationId xmlns:a16="http://schemas.microsoft.com/office/drawing/2014/main" id="{115B8EA3-6D40-4084-64C8-181F316DC983}"/>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pHolder3">
            <a:extLst>
              <a:ext uri="{FF2B5EF4-FFF2-40B4-BE49-F238E27FC236}">
                <a16:creationId xmlns:a16="http://schemas.microsoft.com/office/drawing/2014/main" id="{5D5CAEF0-697E-FDBB-F1EF-C10C8BB775EB}"/>
              </a:ext>
            </a:extLst>
          </p:cNvPr>
          <p:cNvSpPr>
            <a:spLocks noGrp="1"/>
          </p:cNvSpPr>
          <p:nvPr>
            <p:ph type="pic" sz="quarter" idx="10"/>
          </p:nvPr>
        </p:nvSpPr>
        <p:spPr>
          <a:xfrm>
            <a:off x="8589693" y="2023129"/>
            <a:ext cx="2203694" cy="2556286"/>
          </a:xfrm>
          <a:custGeom>
            <a:avLst/>
            <a:gdLst>
              <a:gd name="connsiteX0" fmla="*/ 1101847 w 2203694"/>
              <a:gd name="connsiteY0" fmla="*/ 0 h 2556286"/>
              <a:gd name="connsiteX1" fmla="*/ 2203694 w 2203694"/>
              <a:gd name="connsiteY1" fmla="*/ 550924 h 2556286"/>
              <a:gd name="connsiteX2" fmla="*/ 2203694 w 2203694"/>
              <a:gd name="connsiteY2" fmla="*/ 2005362 h 2556286"/>
              <a:gd name="connsiteX3" fmla="*/ 1101847 w 2203694"/>
              <a:gd name="connsiteY3" fmla="*/ 2556286 h 2556286"/>
              <a:gd name="connsiteX4" fmla="*/ 0 w 2203694"/>
              <a:gd name="connsiteY4" fmla="*/ 2005362 h 2556286"/>
              <a:gd name="connsiteX5" fmla="*/ 0 w 2203694"/>
              <a:gd name="connsiteY5" fmla="*/ 550924 h 255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3694" h="2556286">
                <a:moveTo>
                  <a:pt x="1101847" y="0"/>
                </a:moveTo>
                <a:lnTo>
                  <a:pt x="2203694" y="550924"/>
                </a:lnTo>
                <a:lnTo>
                  <a:pt x="2203694" y="2005362"/>
                </a:lnTo>
                <a:lnTo>
                  <a:pt x="1101847" y="2556286"/>
                </a:lnTo>
                <a:lnTo>
                  <a:pt x="0" y="2005362"/>
                </a:lnTo>
                <a:lnTo>
                  <a:pt x="0" y="550924"/>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endParaRPr lang="en-ID"/>
          </a:p>
        </p:txBody>
      </p:sp>
      <p:sp>
        <p:nvSpPr>
          <p:cNvPr id="4" name="PpHolder1">
            <a:extLst>
              <a:ext uri="{FF2B5EF4-FFF2-40B4-BE49-F238E27FC236}">
                <a16:creationId xmlns:a16="http://schemas.microsoft.com/office/drawing/2014/main" id="{C8E756F3-19BC-F6E4-2902-9F6A85DCE0DF}"/>
              </a:ext>
            </a:extLst>
          </p:cNvPr>
          <p:cNvSpPr>
            <a:spLocks noGrp="1"/>
          </p:cNvSpPr>
          <p:nvPr>
            <p:ph type="pic" sz="quarter" idx="13"/>
          </p:nvPr>
        </p:nvSpPr>
        <p:spPr>
          <a:xfrm>
            <a:off x="4762165" y="1753101"/>
            <a:ext cx="2669261" cy="3096344"/>
          </a:xfrm>
        </p:spPr>
      </p:sp>
      <p:sp>
        <p:nvSpPr>
          <p:cNvPr id="5" name="PpHolder2">
            <a:extLst>
              <a:ext uri="{FF2B5EF4-FFF2-40B4-BE49-F238E27FC236}">
                <a16:creationId xmlns:a16="http://schemas.microsoft.com/office/drawing/2014/main" id="{726DA0BF-9258-D955-3CA9-1143D89710EF}"/>
              </a:ext>
            </a:extLst>
          </p:cNvPr>
          <p:cNvSpPr>
            <a:spLocks noGrp="1"/>
          </p:cNvSpPr>
          <p:nvPr>
            <p:ph type="pic" sz="quarter" idx="14"/>
          </p:nvPr>
        </p:nvSpPr>
        <p:spPr>
          <a:xfrm>
            <a:off x="1400202" y="2023129"/>
            <a:ext cx="2203695" cy="2556286"/>
          </a:xfrm>
        </p:spPr>
      </p:sp>
      <p:sp>
        <p:nvSpPr>
          <p:cNvPr id="6" name="PpHolder15">
            <a:extLst>
              <a:ext uri="{FF2B5EF4-FFF2-40B4-BE49-F238E27FC236}">
                <a16:creationId xmlns:a16="http://schemas.microsoft.com/office/drawing/2014/main" id="{B6DF0F4F-21CC-5DD1-6737-5F7EBB878E72}"/>
              </a:ext>
            </a:extLst>
          </p:cNvPr>
          <p:cNvSpPr>
            <a:spLocks noGrp="1"/>
          </p:cNvSpPr>
          <p:nvPr>
            <p:ph type="pic" sz="quarter" idx="15"/>
          </p:nvPr>
        </p:nvSpPr>
        <p:spPr>
          <a:xfrm>
            <a:off x="8589693" y="2023129"/>
            <a:ext cx="2203694" cy="2556286"/>
          </a:xfrm>
        </p:spPr>
      </p:sp>
      <p:cxnSp>
        <p:nvCxnSpPr>
          <p:cNvPr id="29" name="Straight Connector 28">
            <a:extLst>
              <a:ext uri="{FF2B5EF4-FFF2-40B4-BE49-F238E27FC236}">
                <a16:creationId xmlns:a16="http://schemas.microsoft.com/office/drawing/2014/main" id="{5E7FE381-4D1A-BF74-DF8A-0E8F80A6CF34}"/>
              </a:ext>
            </a:extLst>
          </p:cNvPr>
          <p:cNvCxnSpPr>
            <a:cxnSpLocks/>
          </p:cNvCxnSpPr>
          <p:nvPr userDrawn="1"/>
        </p:nvCxnSpPr>
        <p:spPr>
          <a:xfrm>
            <a:off x="834790" y="1308252"/>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021EAE05-0C6C-0826-7EA5-99570CBB2B30}"/>
              </a:ext>
            </a:extLst>
          </p:cNvPr>
          <p:cNvSpPr>
            <a:spLocks noGrp="1"/>
          </p:cNvSpPr>
          <p:nvPr>
            <p:ph type="body" sz="quarter" idx="16" hasCustomPrompt="1"/>
          </p:nvPr>
        </p:nvSpPr>
        <p:spPr>
          <a:xfrm>
            <a:off x="714103" y="422275"/>
            <a:ext cx="10644695"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13" name="Text Placeholder 23">
            <a:extLst>
              <a:ext uri="{FF2B5EF4-FFF2-40B4-BE49-F238E27FC236}">
                <a16:creationId xmlns:a16="http://schemas.microsoft.com/office/drawing/2014/main" id="{50E65325-2E5C-1C6F-6D4C-DBCBF917C278}"/>
              </a:ext>
            </a:extLst>
          </p:cNvPr>
          <p:cNvSpPr>
            <a:spLocks noGrp="1"/>
          </p:cNvSpPr>
          <p:nvPr>
            <p:ph type="body" sz="quarter" idx="19" hasCustomPrompt="1"/>
          </p:nvPr>
        </p:nvSpPr>
        <p:spPr>
          <a:xfrm>
            <a:off x="1494079" y="5051635"/>
            <a:ext cx="2038820"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5" name="Text Placeholder 23">
            <a:extLst>
              <a:ext uri="{FF2B5EF4-FFF2-40B4-BE49-F238E27FC236}">
                <a16:creationId xmlns:a16="http://schemas.microsoft.com/office/drawing/2014/main" id="{AEAACDAE-8259-69EF-89B6-B08E74370324}"/>
              </a:ext>
            </a:extLst>
          </p:cNvPr>
          <p:cNvSpPr>
            <a:spLocks noGrp="1"/>
          </p:cNvSpPr>
          <p:nvPr>
            <p:ph type="body" sz="quarter" idx="21" hasCustomPrompt="1"/>
          </p:nvPr>
        </p:nvSpPr>
        <p:spPr>
          <a:xfrm>
            <a:off x="5005140" y="5051636"/>
            <a:ext cx="2038820"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9" name="Text Placeholder 23">
            <a:extLst>
              <a:ext uri="{FF2B5EF4-FFF2-40B4-BE49-F238E27FC236}">
                <a16:creationId xmlns:a16="http://schemas.microsoft.com/office/drawing/2014/main" id="{3E0420F5-C3A7-033B-3809-F72E32B3E256}"/>
              </a:ext>
            </a:extLst>
          </p:cNvPr>
          <p:cNvSpPr>
            <a:spLocks noGrp="1"/>
          </p:cNvSpPr>
          <p:nvPr>
            <p:ph type="body" sz="quarter" idx="23" hasCustomPrompt="1"/>
          </p:nvPr>
        </p:nvSpPr>
        <p:spPr>
          <a:xfrm>
            <a:off x="8672130" y="5051636"/>
            <a:ext cx="2038820" cy="333375"/>
          </a:xfrm>
        </p:spPr>
        <p:txBody>
          <a:bodyPr anchor="ctr">
            <a:noAutofit/>
          </a:bodyPr>
          <a:lstStyle>
            <a:lvl1pPr marL="0" indent="0" algn="ct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0" name="Text Placeholder 38">
            <a:extLst>
              <a:ext uri="{FF2B5EF4-FFF2-40B4-BE49-F238E27FC236}">
                <a16:creationId xmlns:a16="http://schemas.microsoft.com/office/drawing/2014/main" id="{FC12F083-1DD3-00A9-B5AB-AC834E80D50F}"/>
              </a:ext>
            </a:extLst>
          </p:cNvPr>
          <p:cNvSpPr>
            <a:spLocks noGrp="1"/>
          </p:cNvSpPr>
          <p:nvPr>
            <p:ph type="body" sz="quarter" idx="24"/>
          </p:nvPr>
        </p:nvSpPr>
        <p:spPr>
          <a:xfrm>
            <a:off x="8059102" y="5437057"/>
            <a:ext cx="3264876"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1" name="Text Placeholder 38">
            <a:extLst>
              <a:ext uri="{FF2B5EF4-FFF2-40B4-BE49-F238E27FC236}">
                <a16:creationId xmlns:a16="http://schemas.microsoft.com/office/drawing/2014/main" id="{11E1BD75-CB3B-BAB3-CA8C-A47D2B151839}"/>
              </a:ext>
            </a:extLst>
          </p:cNvPr>
          <p:cNvSpPr>
            <a:spLocks noGrp="1"/>
          </p:cNvSpPr>
          <p:nvPr>
            <p:ph type="body" sz="quarter" idx="25"/>
          </p:nvPr>
        </p:nvSpPr>
        <p:spPr>
          <a:xfrm>
            <a:off x="4627074" y="5437057"/>
            <a:ext cx="3264876"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4" name="Text Placeholder 38">
            <a:extLst>
              <a:ext uri="{FF2B5EF4-FFF2-40B4-BE49-F238E27FC236}">
                <a16:creationId xmlns:a16="http://schemas.microsoft.com/office/drawing/2014/main" id="{F426009E-0EEB-66FD-C7DB-4CE82A81282A}"/>
              </a:ext>
            </a:extLst>
          </p:cNvPr>
          <p:cNvSpPr>
            <a:spLocks noGrp="1"/>
          </p:cNvSpPr>
          <p:nvPr>
            <p:ph type="body" sz="quarter" idx="26"/>
          </p:nvPr>
        </p:nvSpPr>
        <p:spPr>
          <a:xfrm>
            <a:off x="881051" y="5437057"/>
            <a:ext cx="3264876" cy="487600"/>
          </a:xfrm>
        </p:spPr>
        <p:txBody>
          <a:bodyPr>
            <a:noAutofit/>
          </a:bodyPr>
          <a:lstStyle>
            <a:lvl1pPr marL="0" indent="0" algn="ctr">
              <a:buNone/>
              <a:defRPr sz="1200">
                <a:solidFill>
                  <a:schemeClr val="tx1">
                    <a:lumMod val="75000"/>
                    <a:lumOff val="25000"/>
                  </a:schemeClr>
                </a:solidFill>
              </a:defRPr>
            </a:lvl1pPr>
            <a:lvl2pPr marL="457200" indent="0" algn="ctr">
              <a:buNone/>
              <a:defRPr sz="1200">
                <a:solidFill>
                  <a:schemeClr val="tx1">
                    <a:lumMod val="75000"/>
                    <a:lumOff val="25000"/>
                  </a:schemeClr>
                </a:solidFill>
              </a:defRPr>
            </a:lvl2pPr>
            <a:lvl3pPr marL="914400" indent="0" algn="ctr">
              <a:buNone/>
              <a:defRPr sz="1200">
                <a:solidFill>
                  <a:schemeClr val="tx1">
                    <a:lumMod val="75000"/>
                    <a:lumOff val="25000"/>
                  </a:schemeClr>
                </a:solidFill>
              </a:defRPr>
            </a:lvl3pPr>
            <a:lvl4pPr marL="1371600" indent="0" algn="ctr">
              <a:buNone/>
              <a:defRPr sz="1200">
                <a:solidFill>
                  <a:schemeClr val="tx1">
                    <a:lumMod val="75000"/>
                    <a:lumOff val="25000"/>
                  </a:schemeClr>
                </a:solidFill>
              </a:defRPr>
            </a:lvl4pPr>
            <a:lvl5pPr marL="1828800" indent="0" algn="ct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99131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p:nvSpPr>
          <p:cNvPr id="9" name="PpHolder3">
            <a:extLst>
              <a:ext uri="{FF2B5EF4-FFF2-40B4-BE49-F238E27FC236}">
                <a16:creationId xmlns:a16="http://schemas.microsoft.com/office/drawing/2014/main" id="{AF96532D-13DF-43F3-B59C-93C5C53A50E7}"/>
              </a:ext>
            </a:extLst>
          </p:cNvPr>
          <p:cNvSpPr>
            <a:spLocks noGrp="1"/>
          </p:cNvSpPr>
          <p:nvPr>
            <p:ph type="pic" sz="quarter" idx="11"/>
          </p:nvPr>
        </p:nvSpPr>
        <p:spPr>
          <a:xfrm>
            <a:off x="951355" y="1469811"/>
            <a:ext cx="2048505" cy="2376264"/>
          </a:xfrm>
          <a:custGeom>
            <a:avLst/>
            <a:gdLst>
              <a:gd name="connsiteX0" fmla="*/ 1024252 w 2048505"/>
              <a:gd name="connsiteY0" fmla="*/ 0 h 2376264"/>
              <a:gd name="connsiteX1" fmla="*/ 2048505 w 2048505"/>
              <a:gd name="connsiteY1" fmla="*/ 512126 h 2376264"/>
              <a:gd name="connsiteX2" fmla="*/ 2048505 w 2048505"/>
              <a:gd name="connsiteY2" fmla="*/ 1864138 h 2376264"/>
              <a:gd name="connsiteX3" fmla="*/ 1024252 w 2048505"/>
              <a:gd name="connsiteY3" fmla="*/ 2376264 h 2376264"/>
              <a:gd name="connsiteX4" fmla="*/ 0 w 2048505"/>
              <a:gd name="connsiteY4" fmla="*/ 1864138 h 2376264"/>
              <a:gd name="connsiteX5" fmla="*/ 0 w 2048505"/>
              <a:gd name="connsiteY5" fmla="*/ 512126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8505" h="2376264">
                <a:moveTo>
                  <a:pt x="1024252" y="0"/>
                </a:moveTo>
                <a:lnTo>
                  <a:pt x="2048505" y="512126"/>
                </a:lnTo>
                <a:lnTo>
                  <a:pt x="2048505" y="1864138"/>
                </a:lnTo>
                <a:lnTo>
                  <a:pt x="1024252" y="2376264"/>
                </a:lnTo>
                <a:lnTo>
                  <a:pt x="0" y="1864138"/>
                </a:lnTo>
                <a:lnTo>
                  <a:pt x="0" y="512126"/>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7" name="PpHolder5">
            <a:extLst>
              <a:ext uri="{FF2B5EF4-FFF2-40B4-BE49-F238E27FC236}">
                <a16:creationId xmlns:a16="http://schemas.microsoft.com/office/drawing/2014/main" id="{91A2CB46-75D4-421C-A423-2EC14E534997}"/>
              </a:ext>
            </a:extLst>
          </p:cNvPr>
          <p:cNvSpPr>
            <a:spLocks noGrp="1"/>
          </p:cNvSpPr>
          <p:nvPr>
            <p:ph type="pic" sz="quarter" idx="10"/>
          </p:nvPr>
        </p:nvSpPr>
        <p:spPr>
          <a:xfrm>
            <a:off x="9193732" y="3717033"/>
            <a:ext cx="2048504" cy="2376264"/>
          </a:xfrm>
          <a:custGeom>
            <a:avLst/>
            <a:gdLst>
              <a:gd name="connsiteX0" fmla="*/ 1024252 w 2048504"/>
              <a:gd name="connsiteY0" fmla="*/ 0 h 2376264"/>
              <a:gd name="connsiteX1" fmla="*/ 2048504 w 2048504"/>
              <a:gd name="connsiteY1" fmla="*/ 512126 h 2376264"/>
              <a:gd name="connsiteX2" fmla="*/ 2048504 w 2048504"/>
              <a:gd name="connsiteY2" fmla="*/ 1864138 h 2376264"/>
              <a:gd name="connsiteX3" fmla="*/ 1024252 w 2048504"/>
              <a:gd name="connsiteY3" fmla="*/ 2376264 h 2376264"/>
              <a:gd name="connsiteX4" fmla="*/ 0 w 2048504"/>
              <a:gd name="connsiteY4" fmla="*/ 1864138 h 2376264"/>
              <a:gd name="connsiteX5" fmla="*/ 0 w 2048504"/>
              <a:gd name="connsiteY5" fmla="*/ 512126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8504" h="2376264">
                <a:moveTo>
                  <a:pt x="1024252" y="0"/>
                </a:moveTo>
                <a:lnTo>
                  <a:pt x="2048504" y="512126"/>
                </a:lnTo>
                <a:lnTo>
                  <a:pt x="2048504" y="1864138"/>
                </a:lnTo>
                <a:lnTo>
                  <a:pt x="1024252" y="2376264"/>
                </a:lnTo>
                <a:lnTo>
                  <a:pt x="0" y="1864138"/>
                </a:lnTo>
                <a:lnTo>
                  <a:pt x="0" y="512126"/>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2" name="Slide Number Placeholder 8">
            <a:extLst>
              <a:ext uri="{FF2B5EF4-FFF2-40B4-BE49-F238E27FC236}">
                <a16:creationId xmlns:a16="http://schemas.microsoft.com/office/drawing/2014/main" id="{743314EF-E91E-2534-4AD8-7A02D3300ECF}"/>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pHolder5">
            <a:extLst>
              <a:ext uri="{FF2B5EF4-FFF2-40B4-BE49-F238E27FC236}">
                <a16:creationId xmlns:a16="http://schemas.microsoft.com/office/drawing/2014/main" id="{BC0B96CD-A55F-32F9-1E4F-42A487A383CF}"/>
              </a:ext>
            </a:extLst>
          </p:cNvPr>
          <p:cNvSpPr>
            <a:spLocks noGrp="1"/>
          </p:cNvSpPr>
          <p:nvPr>
            <p:ph type="pic" sz="quarter" idx="10"/>
          </p:nvPr>
        </p:nvSpPr>
        <p:spPr>
          <a:xfrm>
            <a:off x="9193732" y="3717033"/>
            <a:ext cx="2048504" cy="2376264"/>
          </a:xfrm>
          <a:custGeom>
            <a:avLst/>
            <a:gdLst>
              <a:gd name="connsiteX0" fmla="*/ 1024252 w 2048504"/>
              <a:gd name="connsiteY0" fmla="*/ 0 h 2376264"/>
              <a:gd name="connsiteX1" fmla="*/ 2048504 w 2048504"/>
              <a:gd name="connsiteY1" fmla="*/ 512126 h 2376264"/>
              <a:gd name="connsiteX2" fmla="*/ 2048504 w 2048504"/>
              <a:gd name="connsiteY2" fmla="*/ 1864138 h 2376264"/>
              <a:gd name="connsiteX3" fmla="*/ 1024252 w 2048504"/>
              <a:gd name="connsiteY3" fmla="*/ 2376264 h 2376264"/>
              <a:gd name="connsiteX4" fmla="*/ 0 w 2048504"/>
              <a:gd name="connsiteY4" fmla="*/ 1864138 h 2376264"/>
              <a:gd name="connsiteX5" fmla="*/ 0 w 2048504"/>
              <a:gd name="connsiteY5" fmla="*/ 512126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8504" h="2376264">
                <a:moveTo>
                  <a:pt x="1024252" y="0"/>
                </a:moveTo>
                <a:lnTo>
                  <a:pt x="2048504" y="512126"/>
                </a:lnTo>
                <a:lnTo>
                  <a:pt x="2048504" y="1864138"/>
                </a:lnTo>
                <a:lnTo>
                  <a:pt x="1024252" y="2376264"/>
                </a:lnTo>
                <a:lnTo>
                  <a:pt x="0" y="1864138"/>
                </a:lnTo>
                <a:lnTo>
                  <a:pt x="0" y="512126"/>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endParaRPr lang="en-ID"/>
          </a:p>
        </p:txBody>
      </p:sp>
      <p:cxnSp>
        <p:nvCxnSpPr>
          <p:cNvPr id="5" name="Straight Connector 4">
            <a:extLst>
              <a:ext uri="{FF2B5EF4-FFF2-40B4-BE49-F238E27FC236}">
                <a16:creationId xmlns:a16="http://schemas.microsoft.com/office/drawing/2014/main" id="{87A33404-50D6-8E4C-42F7-595A84777F77}"/>
              </a:ext>
            </a:extLst>
          </p:cNvPr>
          <p:cNvCxnSpPr>
            <a:cxnSpLocks/>
          </p:cNvCxnSpPr>
          <p:nvPr userDrawn="1"/>
        </p:nvCxnSpPr>
        <p:spPr>
          <a:xfrm>
            <a:off x="5733361" y="1354134"/>
            <a:ext cx="744607" cy="0"/>
          </a:xfrm>
          <a:prstGeom prst="line">
            <a:avLst/>
          </a:prstGeom>
          <a:ln w="50800" cap="rnd">
            <a:gradFill flip="none" rotWithShape="1">
              <a:gsLst>
                <a:gs pos="0">
                  <a:schemeClr val="accent1">
                    <a:lumMod val="50000"/>
                  </a:schemeClr>
                </a:gs>
                <a:gs pos="100000">
                  <a:schemeClr val="accent1"/>
                </a:gs>
              </a:gsLst>
              <a:path path="circle">
                <a:fillToRect l="100000" t="100000"/>
              </a:path>
              <a:tileRect r="-100000" b="-100000"/>
            </a:gradFill>
            <a:round/>
          </a:ln>
        </p:spPr>
        <p:style>
          <a:lnRef idx="1">
            <a:schemeClr val="accent1"/>
          </a:lnRef>
          <a:fillRef idx="0">
            <a:schemeClr val="accent1"/>
          </a:fillRef>
          <a:effectRef idx="0">
            <a:schemeClr val="accent1"/>
          </a:effectRef>
          <a:fontRef idx="minor">
            <a:schemeClr val="tx1"/>
          </a:fontRef>
        </p:style>
      </p:cxnSp>
      <p:sp>
        <p:nvSpPr>
          <p:cNvPr id="6" name="Text Placeholder 23">
            <a:extLst>
              <a:ext uri="{FF2B5EF4-FFF2-40B4-BE49-F238E27FC236}">
                <a16:creationId xmlns:a16="http://schemas.microsoft.com/office/drawing/2014/main" id="{CA8C5781-A5DC-E6CD-3483-D3929BB68941}"/>
              </a:ext>
            </a:extLst>
          </p:cNvPr>
          <p:cNvSpPr>
            <a:spLocks noGrp="1"/>
          </p:cNvSpPr>
          <p:nvPr>
            <p:ph type="body" sz="quarter" idx="16" hasCustomPrompt="1"/>
          </p:nvPr>
        </p:nvSpPr>
        <p:spPr>
          <a:xfrm>
            <a:off x="3190875" y="422275"/>
            <a:ext cx="6137275"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3" name="Text Placeholder 23">
            <a:extLst>
              <a:ext uri="{FF2B5EF4-FFF2-40B4-BE49-F238E27FC236}">
                <a16:creationId xmlns:a16="http://schemas.microsoft.com/office/drawing/2014/main" id="{40522B28-7EBB-5A94-3FAD-5680A72ABD58}"/>
              </a:ext>
            </a:extLst>
          </p:cNvPr>
          <p:cNvSpPr>
            <a:spLocks noGrp="1"/>
          </p:cNvSpPr>
          <p:nvPr>
            <p:ph type="body" sz="quarter" idx="19" hasCustomPrompt="1"/>
          </p:nvPr>
        </p:nvSpPr>
        <p:spPr>
          <a:xfrm>
            <a:off x="3292310" y="1768195"/>
            <a:ext cx="2038820"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8" name="Text Placeholder 38">
            <a:extLst>
              <a:ext uri="{FF2B5EF4-FFF2-40B4-BE49-F238E27FC236}">
                <a16:creationId xmlns:a16="http://schemas.microsoft.com/office/drawing/2014/main" id="{EF890C68-0DC1-3A30-0A6A-4F81AEB4DD39}"/>
              </a:ext>
            </a:extLst>
          </p:cNvPr>
          <p:cNvSpPr>
            <a:spLocks noGrp="1"/>
          </p:cNvSpPr>
          <p:nvPr>
            <p:ph type="body" sz="quarter" idx="26"/>
          </p:nvPr>
        </p:nvSpPr>
        <p:spPr>
          <a:xfrm>
            <a:off x="3292309" y="2194039"/>
            <a:ext cx="5620579" cy="1138245"/>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39" name="Text Placeholder 23">
            <a:extLst>
              <a:ext uri="{FF2B5EF4-FFF2-40B4-BE49-F238E27FC236}">
                <a16:creationId xmlns:a16="http://schemas.microsoft.com/office/drawing/2014/main" id="{5B91C9E6-C20D-5B55-D1E1-EE208D08CBF7}"/>
              </a:ext>
            </a:extLst>
          </p:cNvPr>
          <p:cNvSpPr>
            <a:spLocks noGrp="1"/>
          </p:cNvSpPr>
          <p:nvPr>
            <p:ph type="body" sz="quarter" idx="27" hasCustomPrompt="1"/>
          </p:nvPr>
        </p:nvSpPr>
        <p:spPr>
          <a:xfrm>
            <a:off x="6868263" y="4068022"/>
            <a:ext cx="2038820" cy="333375"/>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0" name="Text Placeholder 38">
            <a:extLst>
              <a:ext uri="{FF2B5EF4-FFF2-40B4-BE49-F238E27FC236}">
                <a16:creationId xmlns:a16="http://schemas.microsoft.com/office/drawing/2014/main" id="{B95DCE3B-A6C1-875F-4B6E-EA614476646F}"/>
              </a:ext>
            </a:extLst>
          </p:cNvPr>
          <p:cNvSpPr>
            <a:spLocks noGrp="1"/>
          </p:cNvSpPr>
          <p:nvPr>
            <p:ph type="body" sz="quarter" idx="28"/>
          </p:nvPr>
        </p:nvSpPr>
        <p:spPr>
          <a:xfrm>
            <a:off x="3286504" y="4482970"/>
            <a:ext cx="5620579" cy="1138245"/>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7363295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mage Gallery 1">
    <p:spTree>
      <p:nvGrpSpPr>
        <p:cNvPr id="1" name=""/>
        <p:cNvGrpSpPr/>
        <p:nvPr/>
      </p:nvGrpSpPr>
      <p:grpSpPr>
        <a:xfrm>
          <a:off x="0" y="0"/>
          <a:ext cx="0" cy="0"/>
          <a:chOff x="0" y="0"/>
          <a:chExt cx="0" cy="0"/>
        </a:xfrm>
      </p:grpSpPr>
      <p:sp>
        <p:nvSpPr>
          <p:cNvPr id="9" name="PpHolder1">
            <a:extLst>
              <a:ext uri="{FF2B5EF4-FFF2-40B4-BE49-F238E27FC236}">
                <a16:creationId xmlns:a16="http://schemas.microsoft.com/office/drawing/2014/main" id="{EB719F37-EC28-4DD7-84CE-1972258B8938}"/>
              </a:ext>
            </a:extLst>
          </p:cNvPr>
          <p:cNvSpPr>
            <a:spLocks noGrp="1"/>
          </p:cNvSpPr>
          <p:nvPr>
            <p:ph type="pic" sz="quarter" idx="11"/>
          </p:nvPr>
        </p:nvSpPr>
        <p:spPr>
          <a:xfrm>
            <a:off x="1" y="2204867"/>
            <a:ext cx="5348673" cy="4653135"/>
          </a:xfrm>
          <a:custGeom>
            <a:avLst/>
            <a:gdLst>
              <a:gd name="connsiteX0" fmla="*/ 2663422 w 5348673"/>
              <a:gd name="connsiteY0" fmla="*/ 0 h 4653135"/>
              <a:gd name="connsiteX1" fmla="*/ 5348673 w 5348673"/>
              <a:gd name="connsiteY1" fmla="*/ 1342626 h 4653135"/>
              <a:gd name="connsiteX2" fmla="*/ 5348673 w 5348673"/>
              <a:gd name="connsiteY2" fmla="*/ 4653135 h 4653135"/>
              <a:gd name="connsiteX3" fmla="*/ 0 w 5348673"/>
              <a:gd name="connsiteY3" fmla="*/ 4653135 h 4653135"/>
              <a:gd name="connsiteX4" fmla="*/ 0 w 5348673"/>
              <a:gd name="connsiteY4" fmla="*/ 1331711 h 4653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8673" h="4653135">
                <a:moveTo>
                  <a:pt x="2663422" y="0"/>
                </a:moveTo>
                <a:lnTo>
                  <a:pt x="5348673" y="1342626"/>
                </a:lnTo>
                <a:lnTo>
                  <a:pt x="5348673" y="4653135"/>
                </a:lnTo>
                <a:lnTo>
                  <a:pt x="0" y="4653135"/>
                </a:lnTo>
                <a:lnTo>
                  <a:pt x="0" y="1331711"/>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7" name="PpHolder2">
            <a:extLst>
              <a:ext uri="{FF2B5EF4-FFF2-40B4-BE49-F238E27FC236}">
                <a16:creationId xmlns:a16="http://schemas.microsoft.com/office/drawing/2014/main" id="{80D14B9E-7ED9-4FAE-9C3C-3BC68AEDF662}"/>
              </a:ext>
            </a:extLst>
          </p:cNvPr>
          <p:cNvSpPr>
            <a:spLocks noGrp="1"/>
          </p:cNvSpPr>
          <p:nvPr>
            <p:ph type="pic" sz="quarter" idx="10"/>
          </p:nvPr>
        </p:nvSpPr>
        <p:spPr>
          <a:xfrm>
            <a:off x="2" y="2"/>
            <a:ext cx="2567309" cy="3347865"/>
          </a:xfrm>
          <a:custGeom>
            <a:avLst/>
            <a:gdLst>
              <a:gd name="connsiteX0" fmla="*/ 0 w 2567309"/>
              <a:gd name="connsiteY0" fmla="*/ 0 h 3347865"/>
              <a:gd name="connsiteX1" fmla="*/ 2567309 w 2567309"/>
              <a:gd name="connsiteY1" fmla="*/ 0 h 3347865"/>
              <a:gd name="connsiteX2" fmla="*/ 2567309 w 2567309"/>
              <a:gd name="connsiteY2" fmla="*/ 2069766 h 3347865"/>
              <a:gd name="connsiteX3" fmla="*/ 11112 w 2567309"/>
              <a:gd name="connsiteY3" fmla="*/ 3347865 h 3347865"/>
              <a:gd name="connsiteX4" fmla="*/ 0 w 2567309"/>
              <a:gd name="connsiteY4" fmla="*/ 3342310 h 3347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7309" h="3347865">
                <a:moveTo>
                  <a:pt x="0" y="0"/>
                </a:moveTo>
                <a:lnTo>
                  <a:pt x="2567309" y="0"/>
                </a:lnTo>
                <a:lnTo>
                  <a:pt x="2567309" y="2069766"/>
                </a:lnTo>
                <a:lnTo>
                  <a:pt x="11112" y="3347865"/>
                </a:lnTo>
                <a:lnTo>
                  <a:pt x="0" y="334231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2" name="Slide Number Placeholder 8">
            <a:extLst>
              <a:ext uri="{FF2B5EF4-FFF2-40B4-BE49-F238E27FC236}">
                <a16:creationId xmlns:a16="http://schemas.microsoft.com/office/drawing/2014/main" id="{90C7179C-B790-85E7-59E2-0C9F98697AF1}"/>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pHolder2">
            <a:extLst>
              <a:ext uri="{FF2B5EF4-FFF2-40B4-BE49-F238E27FC236}">
                <a16:creationId xmlns:a16="http://schemas.microsoft.com/office/drawing/2014/main" id="{DB2385F9-40AF-BD94-DE76-86AFF9510BEB}"/>
              </a:ext>
            </a:extLst>
          </p:cNvPr>
          <p:cNvSpPr>
            <a:spLocks noGrp="1"/>
          </p:cNvSpPr>
          <p:nvPr>
            <p:ph type="pic" sz="quarter" idx="10"/>
          </p:nvPr>
        </p:nvSpPr>
        <p:spPr>
          <a:xfrm>
            <a:off x="2" y="2"/>
            <a:ext cx="2567309" cy="3347865"/>
          </a:xfrm>
          <a:custGeom>
            <a:avLst/>
            <a:gdLst>
              <a:gd name="connsiteX0" fmla="*/ 0 w 2567309"/>
              <a:gd name="connsiteY0" fmla="*/ 0 h 3347865"/>
              <a:gd name="connsiteX1" fmla="*/ 2567309 w 2567309"/>
              <a:gd name="connsiteY1" fmla="*/ 0 h 3347865"/>
              <a:gd name="connsiteX2" fmla="*/ 2567309 w 2567309"/>
              <a:gd name="connsiteY2" fmla="*/ 2069766 h 3347865"/>
              <a:gd name="connsiteX3" fmla="*/ 11112 w 2567309"/>
              <a:gd name="connsiteY3" fmla="*/ 3347865 h 3347865"/>
              <a:gd name="connsiteX4" fmla="*/ 0 w 2567309"/>
              <a:gd name="connsiteY4" fmla="*/ 3342310 h 3347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7309" h="3347865">
                <a:moveTo>
                  <a:pt x="0" y="0"/>
                </a:moveTo>
                <a:lnTo>
                  <a:pt x="2567309" y="0"/>
                </a:lnTo>
                <a:lnTo>
                  <a:pt x="2567309" y="2069766"/>
                </a:lnTo>
                <a:lnTo>
                  <a:pt x="11112" y="3347865"/>
                </a:lnTo>
                <a:lnTo>
                  <a:pt x="0" y="334231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endParaRPr lang="en-ID"/>
          </a:p>
        </p:txBody>
      </p:sp>
      <p:sp>
        <p:nvSpPr>
          <p:cNvPr id="6" name="Hexagon 5">
            <a:extLst>
              <a:ext uri="{FF2B5EF4-FFF2-40B4-BE49-F238E27FC236}">
                <a16:creationId xmlns:a16="http://schemas.microsoft.com/office/drawing/2014/main" id="{7F8BF460-7BBA-5675-79FE-9A5676FFBA58}"/>
              </a:ext>
            </a:extLst>
          </p:cNvPr>
          <p:cNvSpPr/>
          <p:nvPr userDrawn="1"/>
        </p:nvSpPr>
        <p:spPr>
          <a:xfrm rot="16200000" flipH="1">
            <a:off x="10916584" y="4585523"/>
            <a:ext cx="662279" cy="57093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a:p>
        </p:txBody>
      </p:sp>
      <p:sp>
        <p:nvSpPr>
          <p:cNvPr id="8" name="object 14">
            <a:extLst>
              <a:ext uri="{FF2B5EF4-FFF2-40B4-BE49-F238E27FC236}">
                <a16:creationId xmlns:a16="http://schemas.microsoft.com/office/drawing/2014/main" id="{65BD3A01-5B2E-5117-CB38-DE92E423082C}"/>
              </a:ext>
            </a:extLst>
          </p:cNvPr>
          <p:cNvSpPr/>
          <p:nvPr userDrawn="1"/>
        </p:nvSpPr>
        <p:spPr>
          <a:xfrm flipH="1">
            <a:off x="11097398" y="4741857"/>
            <a:ext cx="300652" cy="258262"/>
          </a:xfrm>
          <a:custGeom>
            <a:avLst/>
            <a:gdLst/>
            <a:ahLst/>
            <a:cxnLst/>
            <a:rect l="l" t="t" r="r" b="b"/>
            <a:pathLst>
              <a:path w="486410" h="417830">
                <a:moveTo>
                  <a:pt x="410209" y="0"/>
                </a:moveTo>
                <a:lnTo>
                  <a:pt x="75945" y="0"/>
                </a:lnTo>
                <a:lnTo>
                  <a:pt x="46398" y="5972"/>
                </a:lnTo>
                <a:lnTo>
                  <a:pt x="22256" y="22256"/>
                </a:lnTo>
                <a:lnTo>
                  <a:pt x="5972" y="46398"/>
                </a:lnTo>
                <a:lnTo>
                  <a:pt x="0" y="75945"/>
                </a:lnTo>
                <a:lnTo>
                  <a:pt x="0" y="341629"/>
                </a:lnTo>
                <a:lnTo>
                  <a:pt x="5972" y="371177"/>
                </a:lnTo>
                <a:lnTo>
                  <a:pt x="22256" y="395319"/>
                </a:lnTo>
                <a:lnTo>
                  <a:pt x="46398" y="411603"/>
                </a:lnTo>
                <a:lnTo>
                  <a:pt x="75945" y="417575"/>
                </a:lnTo>
                <a:lnTo>
                  <a:pt x="410209" y="417575"/>
                </a:lnTo>
                <a:lnTo>
                  <a:pt x="439757" y="411603"/>
                </a:lnTo>
                <a:lnTo>
                  <a:pt x="463899" y="395319"/>
                </a:lnTo>
                <a:lnTo>
                  <a:pt x="474499" y="379602"/>
                </a:lnTo>
                <a:lnTo>
                  <a:pt x="75945" y="379602"/>
                </a:lnTo>
                <a:lnTo>
                  <a:pt x="61172" y="376616"/>
                </a:lnTo>
                <a:lnTo>
                  <a:pt x="49101" y="368474"/>
                </a:lnTo>
                <a:lnTo>
                  <a:pt x="40959" y="356403"/>
                </a:lnTo>
                <a:lnTo>
                  <a:pt x="37973" y="341629"/>
                </a:lnTo>
                <a:lnTo>
                  <a:pt x="37973" y="75945"/>
                </a:lnTo>
                <a:lnTo>
                  <a:pt x="40959" y="61172"/>
                </a:lnTo>
                <a:lnTo>
                  <a:pt x="49101" y="49101"/>
                </a:lnTo>
                <a:lnTo>
                  <a:pt x="61172" y="40959"/>
                </a:lnTo>
                <a:lnTo>
                  <a:pt x="75945" y="37972"/>
                </a:lnTo>
                <a:lnTo>
                  <a:pt x="474499" y="37972"/>
                </a:lnTo>
                <a:lnTo>
                  <a:pt x="463899" y="22256"/>
                </a:lnTo>
                <a:lnTo>
                  <a:pt x="439757" y="5972"/>
                </a:lnTo>
                <a:lnTo>
                  <a:pt x="410209" y="0"/>
                </a:lnTo>
                <a:close/>
              </a:path>
              <a:path w="486410" h="417830">
                <a:moveTo>
                  <a:pt x="180863" y="270255"/>
                </a:moveTo>
                <a:lnTo>
                  <a:pt x="132969" y="270255"/>
                </a:lnTo>
                <a:lnTo>
                  <a:pt x="217296" y="379602"/>
                </a:lnTo>
                <a:lnTo>
                  <a:pt x="265176" y="379602"/>
                </a:lnTo>
                <a:lnTo>
                  <a:pt x="221615" y="322960"/>
                </a:lnTo>
                <a:lnTo>
                  <a:pt x="245996" y="291972"/>
                </a:lnTo>
                <a:lnTo>
                  <a:pt x="197611" y="291972"/>
                </a:lnTo>
                <a:lnTo>
                  <a:pt x="180863" y="270255"/>
                </a:lnTo>
                <a:close/>
              </a:path>
              <a:path w="486410" h="417830">
                <a:moveTo>
                  <a:pt x="467106" y="322706"/>
                </a:moveTo>
                <a:lnTo>
                  <a:pt x="459755" y="324199"/>
                </a:lnTo>
                <a:lnTo>
                  <a:pt x="453739" y="328263"/>
                </a:lnTo>
                <a:lnTo>
                  <a:pt x="449675" y="334279"/>
                </a:lnTo>
                <a:lnTo>
                  <a:pt x="445196" y="356403"/>
                </a:lnTo>
                <a:lnTo>
                  <a:pt x="437054" y="368474"/>
                </a:lnTo>
                <a:lnTo>
                  <a:pt x="424983" y="376616"/>
                </a:lnTo>
                <a:lnTo>
                  <a:pt x="410209" y="379602"/>
                </a:lnTo>
                <a:lnTo>
                  <a:pt x="474499" y="379602"/>
                </a:lnTo>
                <a:lnTo>
                  <a:pt x="480183" y="371177"/>
                </a:lnTo>
                <a:lnTo>
                  <a:pt x="486156" y="341629"/>
                </a:lnTo>
                <a:lnTo>
                  <a:pt x="484661" y="334279"/>
                </a:lnTo>
                <a:lnTo>
                  <a:pt x="480583" y="328263"/>
                </a:lnTo>
                <a:lnTo>
                  <a:pt x="474529" y="324199"/>
                </a:lnTo>
                <a:lnTo>
                  <a:pt x="467106" y="322706"/>
                </a:lnTo>
                <a:close/>
              </a:path>
              <a:path w="486410" h="417830">
                <a:moveTo>
                  <a:pt x="138811" y="220217"/>
                </a:moveTo>
                <a:lnTo>
                  <a:pt x="127000" y="220217"/>
                </a:lnTo>
                <a:lnTo>
                  <a:pt x="121412" y="222884"/>
                </a:lnTo>
                <a:lnTo>
                  <a:pt x="117856" y="227583"/>
                </a:lnTo>
                <a:lnTo>
                  <a:pt x="76073" y="281939"/>
                </a:lnTo>
                <a:lnTo>
                  <a:pt x="72769" y="288676"/>
                </a:lnTo>
                <a:lnTo>
                  <a:pt x="72310" y="295925"/>
                </a:lnTo>
                <a:lnTo>
                  <a:pt x="74590" y="302817"/>
                </a:lnTo>
                <a:lnTo>
                  <a:pt x="79501" y="308482"/>
                </a:lnTo>
                <a:lnTo>
                  <a:pt x="86312" y="311786"/>
                </a:lnTo>
                <a:lnTo>
                  <a:pt x="93599" y="312245"/>
                </a:lnTo>
                <a:lnTo>
                  <a:pt x="100504" y="309965"/>
                </a:lnTo>
                <a:lnTo>
                  <a:pt x="106171" y="305053"/>
                </a:lnTo>
                <a:lnTo>
                  <a:pt x="132969" y="270255"/>
                </a:lnTo>
                <a:lnTo>
                  <a:pt x="180863" y="270255"/>
                </a:lnTo>
                <a:lnTo>
                  <a:pt x="147955" y="227583"/>
                </a:lnTo>
                <a:lnTo>
                  <a:pt x="144399" y="222884"/>
                </a:lnTo>
                <a:lnTo>
                  <a:pt x="138811" y="220217"/>
                </a:lnTo>
                <a:close/>
              </a:path>
              <a:path w="486410" h="417830">
                <a:moveTo>
                  <a:pt x="364362" y="98551"/>
                </a:moveTo>
                <a:lnTo>
                  <a:pt x="352932" y="98805"/>
                </a:lnTo>
                <a:lnTo>
                  <a:pt x="347471" y="101472"/>
                </a:lnTo>
                <a:lnTo>
                  <a:pt x="344043" y="105917"/>
                </a:lnTo>
                <a:lnTo>
                  <a:pt x="197611" y="291972"/>
                </a:lnTo>
                <a:lnTo>
                  <a:pt x="245996" y="291972"/>
                </a:lnTo>
                <a:lnTo>
                  <a:pt x="359409" y="147827"/>
                </a:lnTo>
                <a:lnTo>
                  <a:pt x="408980" y="147827"/>
                </a:lnTo>
                <a:lnTo>
                  <a:pt x="373506" y="105537"/>
                </a:lnTo>
                <a:lnTo>
                  <a:pt x="369823" y="101091"/>
                </a:lnTo>
                <a:lnTo>
                  <a:pt x="364362" y="98551"/>
                </a:lnTo>
                <a:close/>
              </a:path>
              <a:path w="486410" h="417830">
                <a:moveTo>
                  <a:pt x="408980" y="147827"/>
                </a:moveTo>
                <a:lnTo>
                  <a:pt x="359409" y="147827"/>
                </a:lnTo>
                <a:lnTo>
                  <a:pt x="452501" y="258825"/>
                </a:lnTo>
                <a:lnTo>
                  <a:pt x="453135" y="259460"/>
                </a:lnTo>
                <a:lnTo>
                  <a:pt x="453135" y="259587"/>
                </a:lnTo>
                <a:lnTo>
                  <a:pt x="454914" y="261492"/>
                </a:lnTo>
                <a:lnTo>
                  <a:pt x="456945" y="262889"/>
                </a:lnTo>
                <a:lnTo>
                  <a:pt x="459105" y="263905"/>
                </a:lnTo>
                <a:lnTo>
                  <a:pt x="461391" y="265049"/>
                </a:lnTo>
                <a:lnTo>
                  <a:pt x="463931" y="265683"/>
                </a:lnTo>
                <a:lnTo>
                  <a:pt x="466724" y="265683"/>
                </a:lnTo>
                <a:lnTo>
                  <a:pt x="467994" y="265810"/>
                </a:lnTo>
                <a:lnTo>
                  <a:pt x="469392" y="265683"/>
                </a:lnTo>
                <a:lnTo>
                  <a:pt x="470789" y="265429"/>
                </a:lnTo>
                <a:lnTo>
                  <a:pt x="471423" y="265302"/>
                </a:lnTo>
                <a:lnTo>
                  <a:pt x="471551" y="265175"/>
                </a:lnTo>
                <a:lnTo>
                  <a:pt x="471931" y="265175"/>
                </a:lnTo>
                <a:lnTo>
                  <a:pt x="472440" y="265049"/>
                </a:lnTo>
                <a:lnTo>
                  <a:pt x="472440" y="264921"/>
                </a:lnTo>
                <a:lnTo>
                  <a:pt x="472820" y="264921"/>
                </a:lnTo>
                <a:lnTo>
                  <a:pt x="473202" y="264794"/>
                </a:lnTo>
                <a:lnTo>
                  <a:pt x="473582" y="264667"/>
                </a:lnTo>
                <a:lnTo>
                  <a:pt x="473964" y="264540"/>
                </a:lnTo>
                <a:lnTo>
                  <a:pt x="474218" y="264413"/>
                </a:lnTo>
                <a:lnTo>
                  <a:pt x="475233" y="264032"/>
                </a:lnTo>
                <a:lnTo>
                  <a:pt x="475995" y="263525"/>
                </a:lnTo>
                <a:lnTo>
                  <a:pt x="476757" y="263143"/>
                </a:lnTo>
                <a:lnTo>
                  <a:pt x="477011" y="263016"/>
                </a:lnTo>
                <a:lnTo>
                  <a:pt x="478028" y="262381"/>
                </a:lnTo>
                <a:lnTo>
                  <a:pt x="479044" y="261619"/>
                </a:lnTo>
                <a:lnTo>
                  <a:pt x="479932" y="260857"/>
                </a:lnTo>
                <a:lnTo>
                  <a:pt x="481837" y="259079"/>
                </a:lnTo>
                <a:lnTo>
                  <a:pt x="483361" y="257047"/>
                </a:lnTo>
                <a:lnTo>
                  <a:pt x="485394" y="252475"/>
                </a:lnTo>
                <a:lnTo>
                  <a:pt x="486029" y="250062"/>
                </a:lnTo>
                <a:lnTo>
                  <a:pt x="486156" y="194563"/>
                </a:lnTo>
                <a:lnTo>
                  <a:pt x="448182" y="194563"/>
                </a:lnTo>
                <a:lnTo>
                  <a:pt x="408980" y="147827"/>
                </a:lnTo>
                <a:close/>
              </a:path>
              <a:path w="486410" h="417830">
                <a:moveTo>
                  <a:pt x="474499" y="37972"/>
                </a:moveTo>
                <a:lnTo>
                  <a:pt x="410209" y="37972"/>
                </a:lnTo>
                <a:lnTo>
                  <a:pt x="424983" y="40959"/>
                </a:lnTo>
                <a:lnTo>
                  <a:pt x="437054" y="49101"/>
                </a:lnTo>
                <a:lnTo>
                  <a:pt x="445196" y="61172"/>
                </a:lnTo>
                <a:lnTo>
                  <a:pt x="448182" y="75945"/>
                </a:lnTo>
                <a:lnTo>
                  <a:pt x="448182" y="194563"/>
                </a:lnTo>
                <a:lnTo>
                  <a:pt x="486156" y="194563"/>
                </a:lnTo>
                <a:lnTo>
                  <a:pt x="486156" y="75945"/>
                </a:lnTo>
                <a:lnTo>
                  <a:pt x="480183" y="46398"/>
                </a:lnTo>
                <a:lnTo>
                  <a:pt x="474499" y="37972"/>
                </a:lnTo>
                <a:close/>
              </a:path>
              <a:path w="486410" h="417830">
                <a:moveTo>
                  <a:pt x="132969" y="68325"/>
                </a:moveTo>
                <a:lnTo>
                  <a:pt x="110771" y="72804"/>
                </a:lnTo>
                <a:lnTo>
                  <a:pt x="92646" y="85010"/>
                </a:lnTo>
                <a:lnTo>
                  <a:pt x="80426" y="103098"/>
                </a:lnTo>
                <a:lnTo>
                  <a:pt x="75945" y="125221"/>
                </a:lnTo>
                <a:lnTo>
                  <a:pt x="80426" y="147419"/>
                </a:lnTo>
                <a:lnTo>
                  <a:pt x="92646" y="165544"/>
                </a:lnTo>
                <a:lnTo>
                  <a:pt x="110771" y="177764"/>
                </a:lnTo>
                <a:lnTo>
                  <a:pt x="132969" y="182244"/>
                </a:lnTo>
                <a:lnTo>
                  <a:pt x="155092" y="177764"/>
                </a:lnTo>
                <a:lnTo>
                  <a:pt x="173180" y="165544"/>
                </a:lnTo>
                <a:lnTo>
                  <a:pt x="185386" y="147419"/>
                </a:lnTo>
                <a:lnTo>
                  <a:pt x="186021" y="144271"/>
                </a:lnTo>
                <a:lnTo>
                  <a:pt x="132969" y="144271"/>
                </a:lnTo>
                <a:lnTo>
                  <a:pt x="125545" y="142777"/>
                </a:lnTo>
                <a:lnTo>
                  <a:pt x="119491" y="138699"/>
                </a:lnTo>
                <a:lnTo>
                  <a:pt x="115413" y="132645"/>
                </a:lnTo>
                <a:lnTo>
                  <a:pt x="113918" y="125221"/>
                </a:lnTo>
                <a:lnTo>
                  <a:pt x="115413" y="117871"/>
                </a:lnTo>
                <a:lnTo>
                  <a:pt x="119491" y="111855"/>
                </a:lnTo>
                <a:lnTo>
                  <a:pt x="125545" y="107791"/>
                </a:lnTo>
                <a:lnTo>
                  <a:pt x="132969" y="106299"/>
                </a:lnTo>
                <a:lnTo>
                  <a:pt x="186034" y="106299"/>
                </a:lnTo>
                <a:lnTo>
                  <a:pt x="185386" y="103098"/>
                </a:lnTo>
                <a:lnTo>
                  <a:pt x="173180" y="85010"/>
                </a:lnTo>
                <a:lnTo>
                  <a:pt x="155092" y="72804"/>
                </a:lnTo>
                <a:lnTo>
                  <a:pt x="132969" y="68325"/>
                </a:lnTo>
                <a:close/>
              </a:path>
              <a:path w="486410" h="417830">
                <a:moveTo>
                  <a:pt x="186034" y="106299"/>
                </a:moveTo>
                <a:lnTo>
                  <a:pt x="132969" y="106299"/>
                </a:lnTo>
                <a:lnTo>
                  <a:pt x="140319" y="107791"/>
                </a:lnTo>
                <a:lnTo>
                  <a:pt x="146335" y="111855"/>
                </a:lnTo>
                <a:lnTo>
                  <a:pt x="150399" y="117871"/>
                </a:lnTo>
                <a:lnTo>
                  <a:pt x="151892" y="125221"/>
                </a:lnTo>
                <a:lnTo>
                  <a:pt x="150399" y="132645"/>
                </a:lnTo>
                <a:lnTo>
                  <a:pt x="146335" y="138699"/>
                </a:lnTo>
                <a:lnTo>
                  <a:pt x="140319" y="142777"/>
                </a:lnTo>
                <a:lnTo>
                  <a:pt x="132969" y="144271"/>
                </a:lnTo>
                <a:lnTo>
                  <a:pt x="186021" y="144271"/>
                </a:lnTo>
                <a:lnTo>
                  <a:pt x="189864" y="125221"/>
                </a:lnTo>
                <a:lnTo>
                  <a:pt x="186034" y="106299"/>
                </a:lnTo>
                <a:close/>
              </a:path>
            </a:pathLst>
          </a:custGeom>
          <a:solidFill>
            <a:schemeClr val="bg1"/>
          </a:solidFill>
        </p:spPr>
        <p:txBody>
          <a:bodyPr wrap="square" lIns="0" tIns="0" rIns="0" bIns="0" rtlCol="0"/>
          <a:lstStyle/>
          <a:p>
            <a:pPr algn="r"/>
            <a:endParaRPr/>
          </a:p>
        </p:txBody>
      </p:sp>
      <p:cxnSp>
        <p:nvCxnSpPr>
          <p:cNvPr id="11" name="Straight Connector 10">
            <a:extLst>
              <a:ext uri="{FF2B5EF4-FFF2-40B4-BE49-F238E27FC236}">
                <a16:creationId xmlns:a16="http://schemas.microsoft.com/office/drawing/2014/main" id="{DAD9663E-F5C2-161B-1360-93D9F1523ECD}"/>
              </a:ext>
            </a:extLst>
          </p:cNvPr>
          <p:cNvCxnSpPr>
            <a:cxnSpLocks/>
          </p:cNvCxnSpPr>
          <p:nvPr userDrawn="1"/>
        </p:nvCxnSpPr>
        <p:spPr>
          <a:xfrm flipH="1">
            <a:off x="10718616" y="2467267"/>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6" name="Hexagon 15">
            <a:extLst>
              <a:ext uri="{FF2B5EF4-FFF2-40B4-BE49-F238E27FC236}">
                <a16:creationId xmlns:a16="http://schemas.microsoft.com/office/drawing/2014/main" id="{48E41164-F7F7-A007-A18B-29D09F7AE463}"/>
              </a:ext>
            </a:extLst>
          </p:cNvPr>
          <p:cNvSpPr/>
          <p:nvPr userDrawn="1"/>
        </p:nvSpPr>
        <p:spPr>
          <a:xfrm rot="5400000">
            <a:off x="2590785" y="778859"/>
            <a:ext cx="1763661" cy="1520397"/>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7" name="Group 16">
            <a:extLst>
              <a:ext uri="{FF2B5EF4-FFF2-40B4-BE49-F238E27FC236}">
                <a16:creationId xmlns:a16="http://schemas.microsoft.com/office/drawing/2014/main" id="{C4E5FB22-1EC5-F266-B882-B2DEE231F80F}"/>
              </a:ext>
            </a:extLst>
          </p:cNvPr>
          <p:cNvGrpSpPr/>
          <p:nvPr userDrawn="1"/>
        </p:nvGrpSpPr>
        <p:grpSpPr>
          <a:xfrm>
            <a:off x="332580" y="318213"/>
            <a:ext cx="2157424" cy="246221"/>
            <a:chOff x="286963" y="188640"/>
            <a:chExt cx="2157424" cy="246221"/>
          </a:xfrm>
        </p:grpSpPr>
        <p:sp>
          <p:nvSpPr>
            <p:cNvPr id="18" name="PpHeader">
              <a:extLst>
                <a:ext uri="{FF2B5EF4-FFF2-40B4-BE49-F238E27FC236}">
                  <a16:creationId xmlns:a16="http://schemas.microsoft.com/office/drawing/2014/main" id="{7695D977-B15D-DA5F-9783-13AC9D759B77}"/>
                </a:ext>
              </a:extLst>
            </p:cNvPr>
            <p:cNvSpPr/>
            <p:nvPr/>
          </p:nvSpPr>
          <p:spPr>
            <a:xfrm>
              <a:off x="286963" y="226079"/>
              <a:ext cx="196903" cy="142460"/>
            </a:xfrm>
            <a:custGeom>
              <a:avLst/>
              <a:gdLst>
                <a:gd name="connsiteX0" fmla="*/ 232966 w 249725"/>
                <a:gd name="connsiteY0" fmla="*/ 82125 h 142460"/>
                <a:gd name="connsiteX1" fmla="*/ 15084 w 249725"/>
                <a:gd name="connsiteY1" fmla="*/ 82125 h 142460"/>
                <a:gd name="connsiteX2" fmla="*/ 0 w 249725"/>
                <a:gd name="connsiteY2" fmla="*/ 67040 h 142460"/>
                <a:gd name="connsiteX3" fmla="*/ 15084 w 249725"/>
                <a:gd name="connsiteY3" fmla="*/ 50280 h 142460"/>
                <a:gd name="connsiteX4" fmla="*/ 232966 w 249725"/>
                <a:gd name="connsiteY4" fmla="*/ 50280 h 142460"/>
                <a:gd name="connsiteX5" fmla="*/ 248050 w 249725"/>
                <a:gd name="connsiteY5" fmla="*/ 65364 h 142460"/>
                <a:gd name="connsiteX6" fmla="*/ 232966 w 249725"/>
                <a:gd name="connsiteY6" fmla="*/ 82125 h 142460"/>
                <a:gd name="connsiteX7" fmla="*/ 232966 w 249725"/>
                <a:gd name="connsiteY7" fmla="*/ 30168 h 142460"/>
                <a:gd name="connsiteX8" fmla="*/ 248050 w 249725"/>
                <a:gd name="connsiteY8" fmla="*/ 15084 h 142460"/>
                <a:gd name="connsiteX9" fmla="*/ 232966 w 249725"/>
                <a:gd name="connsiteY9" fmla="*/ 0 h 142460"/>
                <a:gd name="connsiteX10" fmla="*/ 15084 w 249725"/>
                <a:gd name="connsiteY10" fmla="*/ 0 h 142460"/>
                <a:gd name="connsiteX11" fmla="*/ 0 w 249725"/>
                <a:gd name="connsiteY11" fmla="*/ 15084 h 142460"/>
                <a:gd name="connsiteX12" fmla="*/ 15084 w 249725"/>
                <a:gd name="connsiteY12" fmla="*/ 30168 h 142460"/>
                <a:gd name="connsiteX13" fmla="*/ 232966 w 249725"/>
                <a:gd name="connsiteY13" fmla="*/ 30168 h 142460"/>
                <a:gd name="connsiteX14" fmla="*/ 179333 w 249725"/>
                <a:gd name="connsiteY14" fmla="*/ 127377 h 142460"/>
                <a:gd name="connsiteX15" fmla="*/ 164249 w 249725"/>
                <a:gd name="connsiteY15" fmla="*/ 112293 h 142460"/>
                <a:gd name="connsiteX16" fmla="*/ 15084 w 249725"/>
                <a:gd name="connsiteY16" fmla="*/ 112293 h 142460"/>
                <a:gd name="connsiteX17" fmla="*/ 0 w 249725"/>
                <a:gd name="connsiteY17" fmla="*/ 127377 h 142460"/>
                <a:gd name="connsiteX18" fmla="*/ 15084 w 249725"/>
                <a:gd name="connsiteY18" fmla="*/ 142461 h 142460"/>
                <a:gd name="connsiteX19" fmla="*/ 164249 w 249725"/>
                <a:gd name="connsiteY19" fmla="*/ 142461 h 142460"/>
                <a:gd name="connsiteX20" fmla="*/ 179333 w 249725"/>
                <a:gd name="connsiteY20" fmla="*/ 127377 h 142460"/>
                <a:gd name="connsiteX21" fmla="*/ 249726 w 249725"/>
                <a:gd name="connsiteY21" fmla="*/ 127377 h 142460"/>
                <a:gd name="connsiteX22" fmla="*/ 234642 w 249725"/>
                <a:gd name="connsiteY22" fmla="*/ 112293 h 142460"/>
                <a:gd name="connsiteX23" fmla="*/ 209502 w 249725"/>
                <a:gd name="connsiteY23" fmla="*/ 112293 h 142460"/>
                <a:gd name="connsiteX24" fmla="*/ 194418 w 249725"/>
                <a:gd name="connsiteY24" fmla="*/ 127377 h 142460"/>
                <a:gd name="connsiteX25" fmla="*/ 209502 w 249725"/>
                <a:gd name="connsiteY25" fmla="*/ 142461 h 142460"/>
                <a:gd name="connsiteX26" fmla="*/ 234642 w 249725"/>
                <a:gd name="connsiteY26" fmla="*/ 142461 h 142460"/>
                <a:gd name="connsiteX27" fmla="*/ 249726 w 249725"/>
                <a:gd name="connsiteY27" fmla="*/ 127377 h 14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9725" h="142460">
                  <a:moveTo>
                    <a:pt x="232966" y="82125"/>
                  </a:moveTo>
                  <a:lnTo>
                    <a:pt x="15084" y="82125"/>
                  </a:lnTo>
                  <a:cubicBezTo>
                    <a:pt x="6704" y="82125"/>
                    <a:pt x="0" y="75421"/>
                    <a:pt x="0" y="67040"/>
                  </a:cubicBezTo>
                  <a:cubicBezTo>
                    <a:pt x="0" y="58660"/>
                    <a:pt x="6704" y="50280"/>
                    <a:pt x="15084" y="50280"/>
                  </a:cubicBezTo>
                  <a:lnTo>
                    <a:pt x="232966" y="50280"/>
                  </a:lnTo>
                  <a:cubicBezTo>
                    <a:pt x="241346" y="50280"/>
                    <a:pt x="248050" y="56984"/>
                    <a:pt x="248050" y="65364"/>
                  </a:cubicBezTo>
                  <a:cubicBezTo>
                    <a:pt x="248050" y="73744"/>
                    <a:pt x="241346" y="82125"/>
                    <a:pt x="232966" y="82125"/>
                  </a:cubicBezTo>
                  <a:close/>
                  <a:moveTo>
                    <a:pt x="232966" y="30168"/>
                  </a:moveTo>
                  <a:cubicBezTo>
                    <a:pt x="241346" y="30168"/>
                    <a:pt x="248050" y="23464"/>
                    <a:pt x="248050" y="15084"/>
                  </a:cubicBezTo>
                  <a:cubicBezTo>
                    <a:pt x="248050" y="6704"/>
                    <a:pt x="241346" y="0"/>
                    <a:pt x="232966" y="0"/>
                  </a:cubicBezTo>
                  <a:lnTo>
                    <a:pt x="15084" y="0"/>
                  </a:lnTo>
                  <a:cubicBezTo>
                    <a:pt x="6704" y="0"/>
                    <a:pt x="0" y="6704"/>
                    <a:pt x="0" y="15084"/>
                  </a:cubicBezTo>
                  <a:cubicBezTo>
                    <a:pt x="0" y="23464"/>
                    <a:pt x="6704" y="30168"/>
                    <a:pt x="15084" y="30168"/>
                  </a:cubicBezTo>
                  <a:lnTo>
                    <a:pt x="232966" y="30168"/>
                  </a:lnTo>
                  <a:close/>
                  <a:moveTo>
                    <a:pt x="179333" y="127377"/>
                  </a:moveTo>
                  <a:cubicBezTo>
                    <a:pt x="179333" y="118997"/>
                    <a:pt x="172629" y="112293"/>
                    <a:pt x="164249" y="112293"/>
                  </a:cubicBezTo>
                  <a:lnTo>
                    <a:pt x="15084" y="112293"/>
                  </a:lnTo>
                  <a:cubicBezTo>
                    <a:pt x="6704" y="112293"/>
                    <a:pt x="0" y="118997"/>
                    <a:pt x="0" y="127377"/>
                  </a:cubicBezTo>
                  <a:cubicBezTo>
                    <a:pt x="0" y="135757"/>
                    <a:pt x="6704" y="142461"/>
                    <a:pt x="15084" y="142461"/>
                  </a:cubicBezTo>
                  <a:lnTo>
                    <a:pt x="164249" y="142461"/>
                  </a:lnTo>
                  <a:cubicBezTo>
                    <a:pt x="172629" y="142461"/>
                    <a:pt x="179333" y="135757"/>
                    <a:pt x="179333" y="127377"/>
                  </a:cubicBezTo>
                  <a:close/>
                  <a:moveTo>
                    <a:pt x="249726" y="127377"/>
                  </a:moveTo>
                  <a:cubicBezTo>
                    <a:pt x="249726" y="118997"/>
                    <a:pt x="243022" y="112293"/>
                    <a:pt x="234642" y="112293"/>
                  </a:cubicBezTo>
                  <a:lnTo>
                    <a:pt x="209502" y="112293"/>
                  </a:lnTo>
                  <a:cubicBezTo>
                    <a:pt x="201122" y="112293"/>
                    <a:pt x="194418" y="118997"/>
                    <a:pt x="194418" y="127377"/>
                  </a:cubicBezTo>
                  <a:cubicBezTo>
                    <a:pt x="194418" y="135757"/>
                    <a:pt x="201122" y="142461"/>
                    <a:pt x="209502" y="142461"/>
                  </a:cubicBezTo>
                  <a:lnTo>
                    <a:pt x="234642" y="142461"/>
                  </a:lnTo>
                  <a:cubicBezTo>
                    <a:pt x="243022" y="142461"/>
                    <a:pt x="249726" y="135757"/>
                    <a:pt x="249726" y="127377"/>
                  </a:cubicBezTo>
                  <a:close/>
                </a:path>
              </a:pathLst>
            </a:custGeom>
            <a:solidFill>
              <a:schemeClr val="bg1"/>
            </a:solidFill>
            <a:ln w="16510" cap="flat">
              <a:noFill/>
              <a:prstDash val="solid"/>
              <a:miter/>
            </a:ln>
          </p:spPr>
          <p:txBody>
            <a:bodyPr rtlCol="0" anchor="ctr"/>
            <a:lstStyle/>
            <a:p>
              <a:endParaRPr lang="en-ID">
                <a:solidFill>
                  <a:schemeClr val="bg1"/>
                </a:solidFill>
              </a:endParaRPr>
            </a:p>
          </p:txBody>
        </p:sp>
        <p:sp>
          <p:nvSpPr>
            <p:cNvPr id="19" name="TextBox 18">
              <a:extLst>
                <a:ext uri="{FF2B5EF4-FFF2-40B4-BE49-F238E27FC236}">
                  <a16:creationId xmlns:a16="http://schemas.microsoft.com/office/drawing/2014/main" id="{E3782A16-27F2-3AF1-0DC8-C790AFEF1DBB}"/>
                </a:ext>
              </a:extLst>
            </p:cNvPr>
            <p:cNvSpPr txBox="1"/>
            <p:nvPr/>
          </p:nvSpPr>
          <p:spPr>
            <a:xfrm>
              <a:off x="790536" y="188640"/>
              <a:ext cx="335348" cy="246221"/>
            </a:xfrm>
            <a:prstGeom prst="rect">
              <a:avLst/>
            </a:prstGeom>
            <a:noFill/>
          </p:spPr>
          <p:txBody>
            <a:bodyPr wrap="none" rtlCol="0">
              <a:spAutoFit/>
            </a:bodyPr>
            <a:lstStyle/>
            <a:p>
              <a:pPr algn="ctr"/>
              <a:r>
                <a:rPr lang="en-ID" sz="1000">
                  <a:solidFill>
                    <a:schemeClr val="bg1"/>
                  </a:solidFill>
                </a:rPr>
                <a:t>Fb</a:t>
              </a:r>
            </a:p>
          </p:txBody>
        </p:sp>
        <p:sp>
          <p:nvSpPr>
            <p:cNvPr id="20" name="TextBox 19">
              <a:extLst>
                <a:ext uri="{FF2B5EF4-FFF2-40B4-BE49-F238E27FC236}">
                  <a16:creationId xmlns:a16="http://schemas.microsoft.com/office/drawing/2014/main" id="{D86CC32A-275D-99D1-C736-290C22AF0ED5}"/>
                </a:ext>
              </a:extLst>
            </p:cNvPr>
            <p:cNvSpPr txBox="1"/>
            <p:nvPr/>
          </p:nvSpPr>
          <p:spPr>
            <a:xfrm>
              <a:off x="1430150" y="188640"/>
              <a:ext cx="343364" cy="246221"/>
            </a:xfrm>
            <a:prstGeom prst="rect">
              <a:avLst/>
            </a:prstGeom>
            <a:noFill/>
          </p:spPr>
          <p:txBody>
            <a:bodyPr wrap="none" rtlCol="0">
              <a:spAutoFit/>
            </a:bodyPr>
            <a:lstStyle/>
            <a:p>
              <a:pPr algn="ctr"/>
              <a:r>
                <a:rPr lang="en-ID" sz="1000">
                  <a:solidFill>
                    <a:schemeClr val="bg1"/>
                  </a:solidFill>
                </a:rPr>
                <a:t>Be</a:t>
              </a:r>
            </a:p>
          </p:txBody>
        </p:sp>
        <p:sp>
          <p:nvSpPr>
            <p:cNvPr id="21" name="TextBox 20">
              <a:extLst>
                <a:ext uri="{FF2B5EF4-FFF2-40B4-BE49-F238E27FC236}">
                  <a16:creationId xmlns:a16="http://schemas.microsoft.com/office/drawing/2014/main" id="{6A58C14F-189A-D470-C929-F6AE1A541297}"/>
                </a:ext>
              </a:extLst>
            </p:cNvPr>
            <p:cNvSpPr txBox="1"/>
            <p:nvPr/>
          </p:nvSpPr>
          <p:spPr>
            <a:xfrm>
              <a:off x="2075375" y="188640"/>
              <a:ext cx="369012" cy="246221"/>
            </a:xfrm>
            <a:prstGeom prst="rect">
              <a:avLst/>
            </a:prstGeom>
            <a:noFill/>
          </p:spPr>
          <p:txBody>
            <a:bodyPr wrap="none" rtlCol="0">
              <a:spAutoFit/>
            </a:bodyPr>
            <a:lstStyle/>
            <a:p>
              <a:pPr algn="ctr"/>
              <a:r>
                <a:rPr lang="en-ID" sz="1000">
                  <a:solidFill>
                    <a:schemeClr val="bg1"/>
                  </a:solidFill>
                </a:rPr>
                <a:t>Tw</a:t>
              </a:r>
            </a:p>
          </p:txBody>
        </p:sp>
      </p:grpSp>
      <p:sp>
        <p:nvSpPr>
          <p:cNvPr id="29" name="Hexagon 28">
            <a:extLst>
              <a:ext uri="{FF2B5EF4-FFF2-40B4-BE49-F238E27FC236}">
                <a16:creationId xmlns:a16="http://schemas.microsoft.com/office/drawing/2014/main" id="{9EE863B5-2EA5-0FDA-EEF9-DE85956B2C82}"/>
              </a:ext>
            </a:extLst>
          </p:cNvPr>
          <p:cNvSpPr/>
          <p:nvPr userDrawn="1"/>
        </p:nvSpPr>
        <p:spPr>
          <a:xfrm rot="16200000" flipH="1">
            <a:off x="10916584" y="4585523"/>
            <a:ext cx="662279" cy="570930"/>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dirty="0"/>
          </a:p>
        </p:txBody>
      </p:sp>
      <p:cxnSp>
        <p:nvCxnSpPr>
          <p:cNvPr id="32" name="Straight Connector 31">
            <a:extLst>
              <a:ext uri="{FF2B5EF4-FFF2-40B4-BE49-F238E27FC236}">
                <a16:creationId xmlns:a16="http://schemas.microsoft.com/office/drawing/2014/main" id="{7B056A1D-52E3-43F1-55A6-BC38E1641F7A}"/>
              </a:ext>
            </a:extLst>
          </p:cNvPr>
          <p:cNvCxnSpPr>
            <a:cxnSpLocks/>
          </p:cNvCxnSpPr>
          <p:nvPr userDrawn="1"/>
        </p:nvCxnSpPr>
        <p:spPr>
          <a:xfrm flipH="1">
            <a:off x="10718616" y="2467267"/>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4" name="PpHolder11">
            <a:extLst>
              <a:ext uri="{FF2B5EF4-FFF2-40B4-BE49-F238E27FC236}">
                <a16:creationId xmlns:a16="http://schemas.microsoft.com/office/drawing/2014/main" id="{852CA469-B799-4686-DB11-1B27CA62BDF5}"/>
              </a:ext>
            </a:extLst>
          </p:cNvPr>
          <p:cNvSpPr>
            <a:spLocks noGrp="1"/>
          </p:cNvSpPr>
          <p:nvPr>
            <p:ph type="pic" sz="quarter" idx="12"/>
          </p:nvPr>
        </p:nvSpPr>
        <p:spPr>
          <a:xfrm>
            <a:off x="1" y="2204867"/>
            <a:ext cx="5348673" cy="4653135"/>
          </a:xfrm>
        </p:spPr>
      </p:sp>
      <p:sp>
        <p:nvSpPr>
          <p:cNvPr id="35" name="PpHolder12">
            <a:extLst>
              <a:ext uri="{FF2B5EF4-FFF2-40B4-BE49-F238E27FC236}">
                <a16:creationId xmlns:a16="http://schemas.microsoft.com/office/drawing/2014/main" id="{C47C1831-7FF6-50CB-5BAC-C58B3D67A6C0}"/>
              </a:ext>
            </a:extLst>
          </p:cNvPr>
          <p:cNvSpPr>
            <a:spLocks noGrp="1"/>
          </p:cNvSpPr>
          <p:nvPr>
            <p:ph type="pic" sz="quarter" idx="13"/>
          </p:nvPr>
        </p:nvSpPr>
        <p:spPr>
          <a:xfrm>
            <a:off x="2" y="2"/>
            <a:ext cx="2567309" cy="3347865"/>
          </a:xfrm>
        </p:spPr>
      </p:sp>
      <p:grpSp>
        <p:nvGrpSpPr>
          <p:cNvPr id="39" name="Group 38">
            <a:extLst>
              <a:ext uri="{FF2B5EF4-FFF2-40B4-BE49-F238E27FC236}">
                <a16:creationId xmlns:a16="http://schemas.microsoft.com/office/drawing/2014/main" id="{D73A81CC-8C71-A35B-16AB-0BC33A233BD8}"/>
              </a:ext>
            </a:extLst>
          </p:cNvPr>
          <p:cNvGrpSpPr/>
          <p:nvPr userDrawn="1"/>
        </p:nvGrpSpPr>
        <p:grpSpPr>
          <a:xfrm>
            <a:off x="332580" y="318213"/>
            <a:ext cx="2152615" cy="246221"/>
            <a:chOff x="286963" y="188640"/>
            <a:chExt cx="2152615" cy="246221"/>
          </a:xfrm>
        </p:grpSpPr>
        <p:sp>
          <p:nvSpPr>
            <p:cNvPr id="40" name="PpHeader">
              <a:extLst>
                <a:ext uri="{FF2B5EF4-FFF2-40B4-BE49-F238E27FC236}">
                  <a16:creationId xmlns:a16="http://schemas.microsoft.com/office/drawing/2014/main" id="{184F0857-12A6-615B-D42A-CB9F99D966D7}"/>
                </a:ext>
              </a:extLst>
            </p:cNvPr>
            <p:cNvSpPr/>
            <p:nvPr/>
          </p:nvSpPr>
          <p:spPr>
            <a:xfrm>
              <a:off x="286963" y="226079"/>
              <a:ext cx="196903" cy="142460"/>
            </a:xfrm>
            <a:custGeom>
              <a:avLst/>
              <a:gdLst>
                <a:gd name="connsiteX0" fmla="*/ 232966 w 249725"/>
                <a:gd name="connsiteY0" fmla="*/ 82125 h 142460"/>
                <a:gd name="connsiteX1" fmla="*/ 15084 w 249725"/>
                <a:gd name="connsiteY1" fmla="*/ 82125 h 142460"/>
                <a:gd name="connsiteX2" fmla="*/ 0 w 249725"/>
                <a:gd name="connsiteY2" fmla="*/ 67040 h 142460"/>
                <a:gd name="connsiteX3" fmla="*/ 15084 w 249725"/>
                <a:gd name="connsiteY3" fmla="*/ 50280 h 142460"/>
                <a:gd name="connsiteX4" fmla="*/ 232966 w 249725"/>
                <a:gd name="connsiteY4" fmla="*/ 50280 h 142460"/>
                <a:gd name="connsiteX5" fmla="*/ 248050 w 249725"/>
                <a:gd name="connsiteY5" fmla="*/ 65364 h 142460"/>
                <a:gd name="connsiteX6" fmla="*/ 232966 w 249725"/>
                <a:gd name="connsiteY6" fmla="*/ 82125 h 142460"/>
                <a:gd name="connsiteX7" fmla="*/ 232966 w 249725"/>
                <a:gd name="connsiteY7" fmla="*/ 30168 h 142460"/>
                <a:gd name="connsiteX8" fmla="*/ 248050 w 249725"/>
                <a:gd name="connsiteY8" fmla="*/ 15084 h 142460"/>
                <a:gd name="connsiteX9" fmla="*/ 232966 w 249725"/>
                <a:gd name="connsiteY9" fmla="*/ 0 h 142460"/>
                <a:gd name="connsiteX10" fmla="*/ 15084 w 249725"/>
                <a:gd name="connsiteY10" fmla="*/ 0 h 142460"/>
                <a:gd name="connsiteX11" fmla="*/ 0 w 249725"/>
                <a:gd name="connsiteY11" fmla="*/ 15084 h 142460"/>
                <a:gd name="connsiteX12" fmla="*/ 15084 w 249725"/>
                <a:gd name="connsiteY12" fmla="*/ 30168 h 142460"/>
                <a:gd name="connsiteX13" fmla="*/ 232966 w 249725"/>
                <a:gd name="connsiteY13" fmla="*/ 30168 h 142460"/>
                <a:gd name="connsiteX14" fmla="*/ 179333 w 249725"/>
                <a:gd name="connsiteY14" fmla="*/ 127377 h 142460"/>
                <a:gd name="connsiteX15" fmla="*/ 164249 w 249725"/>
                <a:gd name="connsiteY15" fmla="*/ 112293 h 142460"/>
                <a:gd name="connsiteX16" fmla="*/ 15084 w 249725"/>
                <a:gd name="connsiteY16" fmla="*/ 112293 h 142460"/>
                <a:gd name="connsiteX17" fmla="*/ 0 w 249725"/>
                <a:gd name="connsiteY17" fmla="*/ 127377 h 142460"/>
                <a:gd name="connsiteX18" fmla="*/ 15084 w 249725"/>
                <a:gd name="connsiteY18" fmla="*/ 142461 h 142460"/>
                <a:gd name="connsiteX19" fmla="*/ 164249 w 249725"/>
                <a:gd name="connsiteY19" fmla="*/ 142461 h 142460"/>
                <a:gd name="connsiteX20" fmla="*/ 179333 w 249725"/>
                <a:gd name="connsiteY20" fmla="*/ 127377 h 142460"/>
                <a:gd name="connsiteX21" fmla="*/ 249726 w 249725"/>
                <a:gd name="connsiteY21" fmla="*/ 127377 h 142460"/>
                <a:gd name="connsiteX22" fmla="*/ 234642 w 249725"/>
                <a:gd name="connsiteY22" fmla="*/ 112293 h 142460"/>
                <a:gd name="connsiteX23" fmla="*/ 209502 w 249725"/>
                <a:gd name="connsiteY23" fmla="*/ 112293 h 142460"/>
                <a:gd name="connsiteX24" fmla="*/ 194418 w 249725"/>
                <a:gd name="connsiteY24" fmla="*/ 127377 h 142460"/>
                <a:gd name="connsiteX25" fmla="*/ 209502 w 249725"/>
                <a:gd name="connsiteY25" fmla="*/ 142461 h 142460"/>
                <a:gd name="connsiteX26" fmla="*/ 234642 w 249725"/>
                <a:gd name="connsiteY26" fmla="*/ 142461 h 142460"/>
                <a:gd name="connsiteX27" fmla="*/ 249726 w 249725"/>
                <a:gd name="connsiteY27" fmla="*/ 127377 h 14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9725" h="142460">
                  <a:moveTo>
                    <a:pt x="232966" y="82125"/>
                  </a:moveTo>
                  <a:lnTo>
                    <a:pt x="15084" y="82125"/>
                  </a:lnTo>
                  <a:cubicBezTo>
                    <a:pt x="6704" y="82125"/>
                    <a:pt x="0" y="75421"/>
                    <a:pt x="0" y="67040"/>
                  </a:cubicBezTo>
                  <a:cubicBezTo>
                    <a:pt x="0" y="58660"/>
                    <a:pt x="6704" y="50280"/>
                    <a:pt x="15084" y="50280"/>
                  </a:cubicBezTo>
                  <a:lnTo>
                    <a:pt x="232966" y="50280"/>
                  </a:lnTo>
                  <a:cubicBezTo>
                    <a:pt x="241346" y="50280"/>
                    <a:pt x="248050" y="56984"/>
                    <a:pt x="248050" y="65364"/>
                  </a:cubicBezTo>
                  <a:cubicBezTo>
                    <a:pt x="248050" y="73744"/>
                    <a:pt x="241346" y="82125"/>
                    <a:pt x="232966" y="82125"/>
                  </a:cubicBezTo>
                  <a:close/>
                  <a:moveTo>
                    <a:pt x="232966" y="30168"/>
                  </a:moveTo>
                  <a:cubicBezTo>
                    <a:pt x="241346" y="30168"/>
                    <a:pt x="248050" y="23464"/>
                    <a:pt x="248050" y="15084"/>
                  </a:cubicBezTo>
                  <a:cubicBezTo>
                    <a:pt x="248050" y="6704"/>
                    <a:pt x="241346" y="0"/>
                    <a:pt x="232966" y="0"/>
                  </a:cubicBezTo>
                  <a:lnTo>
                    <a:pt x="15084" y="0"/>
                  </a:lnTo>
                  <a:cubicBezTo>
                    <a:pt x="6704" y="0"/>
                    <a:pt x="0" y="6704"/>
                    <a:pt x="0" y="15084"/>
                  </a:cubicBezTo>
                  <a:cubicBezTo>
                    <a:pt x="0" y="23464"/>
                    <a:pt x="6704" y="30168"/>
                    <a:pt x="15084" y="30168"/>
                  </a:cubicBezTo>
                  <a:lnTo>
                    <a:pt x="232966" y="30168"/>
                  </a:lnTo>
                  <a:close/>
                  <a:moveTo>
                    <a:pt x="179333" y="127377"/>
                  </a:moveTo>
                  <a:cubicBezTo>
                    <a:pt x="179333" y="118997"/>
                    <a:pt x="172629" y="112293"/>
                    <a:pt x="164249" y="112293"/>
                  </a:cubicBezTo>
                  <a:lnTo>
                    <a:pt x="15084" y="112293"/>
                  </a:lnTo>
                  <a:cubicBezTo>
                    <a:pt x="6704" y="112293"/>
                    <a:pt x="0" y="118997"/>
                    <a:pt x="0" y="127377"/>
                  </a:cubicBezTo>
                  <a:cubicBezTo>
                    <a:pt x="0" y="135757"/>
                    <a:pt x="6704" y="142461"/>
                    <a:pt x="15084" y="142461"/>
                  </a:cubicBezTo>
                  <a:lnTo>
                    <a:pt x="164249" y="142461"/>
                  </a:lnTo>
                  <a:cubicBezTo>
                    <a:pt x="172629" y="142461"/>
                    <a:pt x="179333" y="135757"/>
                    <a:pt x="179333" y="127377"/>
                  </a:cubicBezTo>
                  <a:close/>
                  <a:moveTo>
                    <a:pt x="249726" y="127377"/>
                  </a:moveTo>
                  <a:cubicBezTo>
                    <a:pt x="249726" y="118997"/>
                    <a:pt x="243022" y="112293"/>
                    <a:pt x="234642" y="112293"/>
                  </a:cubicBezTo>
                  <a:lnTo>
                    <a:pt x="209502" y="112293"/>
                  </a:lnTo>
                  <a:cubicBezTo>
                    <a:pt x="201122" y="112293"/>
                    <a:pt x="194418" y="118997"/>
                    <a:pt x="194418" y="127377"/>
                  </a:cubicBezTo>
                  <a:cubicBezTo>
                    <a:pt x="194418" y="135757"/>
                    <a:pt x="201122" y="142461"/>
                    <a:pt x="209502" y="142461"/>
                  </a:cubicBezTo>
                  <a:lnTo>
                    <a:pt x="234642" y="142461"/>
                  </a:lnTo>
                  <a:cubicBezTo>
                    <a:pt x="243022" y="142461"/>
                    <a:pt x="249726" y="135757"/>
                    <a:pt x="249726" y="127377"/>
                  </a:cubicBezTo>
                  <a:close/>
                </a:path>
              </a:pathLst>
            </a:custGeom>
            <a:solidFill>
              <a:schemeClr val="accent1"/>
            </a:solidFill>
            <a:ln w="16510" cap="flat">
              <a:noFill/>
              <a:prstDash val="solid"/>
              <a:miter/>
            </a:ln>
          </p:spPr>
          <p:txBody>
            <a:bodyPr rtlCol="0" anchor="ctr"/>
            <a:lstStyle/>
            <a:p>
              <a:endParaRPr lang="en-ID">
                <a:solidFill>
                  <a:schemeClr val="bg1">
                    <a:lumMod val="85000"/>
                  </a:schemeClr>
                </a:solidFill>
              </a:endParaRPr>
            </a:p>
          </p:txBody>
        </p:sp>
        <p:sp>
          <p:nvSpPr>
            <p:cNvPr id="41" name="TextBox 40">
              <a:extLst>
                <a:ext uri="{FF2B5EF4-FFF2-40B4-BE49-F238E27FC236}">
                  <a16:creationId xmlns:a16="http://schemas.microsoft.com/office/drawing/2014/main" id="{84931C45-EE5E-093D-04AB-11EA6FCE1BAB}"/>
                </a:ext>
              </a:extLst>
            </p:cNvPr>
            <p:cNvSpPr txBox="1"/>
            <p:nvPr/>
          </p:nvSpPr>
          <p:spPr>
            <a:xfrm>
              <a:off x="790536" y="188640"/>
              <a:ext cx="335348" cy="246221"/>
            </a:xfrm>
            <a:prstGeom prst="rect">
              <a:avLst/>
            </a:prstGeom>
            <a:noFill/>
          </p:spPr>
          <p:txBody>
            <a:bodyPr wrap="none" rtlCol="0">
              <a:spAutoFit/>
            </a:bodyPr>
            <a:lstStyle/>
            <a:p>
              <a:pPr algn="ctr"/>
              <a:r>
                <a:rPr lang="en-ID" sz="1000">
                  <a:solidFill>
                    <a:schemeClr val="bg1">
                      <a:lumMod val="65000"/>
                    </a:schemeClr>
                  </a:solidFill>
                </a:rPr>
                <a:t>Fb</a:t>
              </a:r>
            </a:p>
          </p:txBody>
        </p:sp>
        <p:sp>
          <p:nvSpPr>
            <p:cNvPr id="42" name="TextBox 41">
              <a:extLst>
                <a:ext uri="{FF2B5EF4-FFF2-40B4-BE49-F238E27FC236}">
                  <a16:creationId xmlns:a16="http://schemas.microsoft.com/office/drawing/2014/main" id="{1CF6E48C-3BA3-E748-0BCB-84C0F06BFEB4}"/>
                </a:ext>
              </a:extLst>
            </p:cNvPr>
            <p:cNvSpPr txBox="1"/>
            <p:nvPr/>
          </p:nvSpPr>
          <p:spPr>
            <a:xfrm>
              <a:off x="1430150" y="188640"/>
              <a:ext cx="343364" cy="246221"/>
            </a:xfrm>
            <a:prstGeom prst="rect">
              <a:avLst/>
            </a:prstGeom>
            <a:noFill/>
          </p:spPr>
          <p:txBody>
            <a:bodyPr wrap="none" rtlCol="0">
              <a:spAutoFit/>
            </a:bodyPr>
            <a:lstStyle/>
            <a:p>
              <a:pPr algn="ctr"/>
              <a:r>
                <a:rPr lang="en-ID" sz="1000">
                  <a:solidFill>
                    <a:schemeClr val="bg1">
                      <a:lumMod val="65000"/>
                    </a:schemeClr>
                  </a:solidFill>
                </a:rPr>
                <a:t>Be</a:t>
              </a:r>
            </a:p>
          </p:txBody>
        </p:sp>
        <p:sp>
          <p:nvSpPr>
            <p:cNvPr id="43" name="TextBox 42">
              <a:extLst>
                <a:ext uri="{FF2B5EF4-FFF2-40B4-BE49-F238E27FC236}">
                  <a16:creationId xmlns:a16="http://schemas.microsoft.com/office/drawing/2014/main" id="{2E8711A0-E1A3-E0B1-A569-E8A7B05AABAA}"/>
                </a:ext>
              </a:extLst>
            </p:cNvPr>
            <p:cNvSpPr txBox="1"/>
            <p:nvPr/>
          </p:nvSpPr>
          <p:spPr>
            <a:xfrm>
              <a:off x="2080184" y="188640"/>
              <a:ext cx="359394" cy="246221"/>
            </a:xfrm>
            <a:prstGeom prst="rect">
              <a:avLst/>
            </a:prstGeom>
            <a:noFill/>
          </p:spPr>
          <p:txBody>
            <a:bodyPr wrap="none" rtlCol="0">
              <a:spAutoFit/>
            </a:bodyPr>
            <a:lstStyle/>
            <a:p>
              <a:pPr algn="ctr"/>
              <a:r>
                <a:rPr lang="en-ID" sz="1000">
                  <a:solidFill>
                    <a:schemeClr val="bg1">
                      <a:lumMod val="65000"/>
                    </a:schemeClr>
                  </a:solidFill>
                </a:rPr>
                <a:t>Tw</a:t>
              </a:r>
            </a:p>
          </p:txBody>
        </p:sp>
      </p:grpSp>
      <p:sp>
        <p:nvSpPr>
          <p:cNvPr id="44" name="Text Placeholder 23">
            <a:extLst>
              <a:ext uri="{FF2B5EF4-FFF2-40B4-BE49-F238E27FC236}">
                <a16:creationId xmlns:a16="http://schemas.microsoft.com/office/drawing/2014/main" id="{93EE2D27-5141-6A07-4D36-849D91C2E672}"/>
              </a:ext>
            </a:extLst>
          </p:cNvPr>
          <p:cNvSpPr>
            <a:spLocks noGrp="1"/>
          </p:cNvSpPr>
          <p:nvPr>
            <p:ph type="body" sz="quarter" idx="14" hasCustomPrompt="1"/>
          </p:nvPr>
        </p:nvSpPr>
        <p:spPr>
          <a:xfrm>
            <a:off x="7613053" y="1411238"/>
            <a:ext cx="4041738"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45" name="Content Placeholder 5">
            <a:extLst>
              <a:ext uri="{FF2B5EF4-FFF2-40B4-BE49-F238E27FC236}">
                <a16:creationId xmlns:a16="http://schemas.microsoft.com/office/drawing/2014/main" id="{3E5D6802-4907-93CD-89DF-172755A21E29}"/>
              </a:ext>
            </a:extLst>
          </p:cNvPr>
          <p:cNvSpPr>
            <a:spLocks noGrp="1"/>
          </p:cNvSpPr>
          <p:nvPr>
            <p:ph sz="quarter" idx="15"/>
          </p:nvPr>
        </p:nvSpPr>
        <p:spPr>
          <a:xfrm>
            <a:off x="6113836" y="2647472"/>
            <a:ext cx="5540955" cy="1690367"/>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6" name="Text Placeholder 23">
            <a:extLst>
              <a:ext uri="{FF2B5EF4-FFF2-40B4-BE49-F238E27FC236}">
                <a16:creationId xmlns:a16="http://schemas.microsoft.com/office/drawing/2014/main" id="{9534F98C-5255-7924-1357-74A5F76718DD}"/>
              </a:ext>
            </a:extLst>
          </p:cNvPr>
          <p:cNvSpPr>
            <a:spLocks noGrp="1"/>
          </p:cNvSpPr>
          <p:nvPr>
            <p:ph type="body" sz="quarter" idx="19" hasCustomPrompt="1"/>
          </p:nvPr>
        </p:nvSpPr>
        <p:spPr>
          <a:xfrm>
            <a:off x="8788299" y="4575169"/>
            <a:ext cx="2038820" cy="333375"/>
          </a:xfrm>
        </p:spPr>
        <p:txBody>
          <a:bodyPr anchor="ctr">
            <a:noAutofit/>
          </a:bodyPr>
          <a:lstStyle>
            <a:lvl1pPr marL="0" indent="0" algn="r">
              <a:buNone/>
              <a:defRPr sz="14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47" name="Text Placeholder 38">
            <a:extLst>
              <a:ext uri="{FF2B5EF4-FFF2-40B4-BE49-F238E27FC236}">
                <a16:creationId xmlns:a16="http://schemas.microsoft.com/office/drawing/2014/main" id="{7738FB7E-D82D-DF90-D84A-2B5A04458BF8}"/>
              </a:ext>
            </a:extLst>
          </p:cNvPr>
          <p:cNvSpPr>
            <a:spLocks noGrp="1"/>
          </p:cNvSpPr>
          <p:nvPr>
            <p:ph type="body" sz="quarter" idx="26"/>
          </p:nvPr>
        </p:nvSpPr>
        <p:spPr>
          <a:xfrm>
            <a:off x="7562243" y="4960591"/>
            <a:ext cx="3264876" cy="487600"/>
          </a:xfrm>
        </p:spPr>
        <p:txBody>
          <a:bodyPr>
            <a:noAutofit/>
          </a:bodyPr>
          <a:lstStyle>
            <a:lvl1pPr marL="0" indent="0" algn="r">
              <a:buNone/>
              <a:defRPr sz="1200">
                <a:solidFill>
                  <a:schemeClr val="tx1">
                    <a:lumMod val="75000"/>
                    <a:lumOff val="25000"/>
                  </a:schemeClr>
                </a:solidFill>
              </a:defRPr>
            </a:lvl1pPr>
            <a:lvl2pPr marL="457200" indent="0" algn="r">
              <a:buNone/>
              <a:defRPr sz="1200">
                <a:solidFill>
                  <a:schemeClr val="tx1">
                    <a:lumMod val="75000"/>
                    <a:lumOff val="25000"/>
                  </a:schemeClr>
                </a:solidFill>
              </a:defRPr>
            </a:lvl2pPr>
            <a:lvl3pPr marL="914400" indent="0" algn="r">
              <a:buNone/>
              <a:defRPr sz="1200">
                <a:solidFill>
                  <a:schemeClr val="tx1">
                    <a:lumMod val="75000"/>
                    <a:lumOff val="25000"/>
                  </a:schemeClr>
                </a:solidFill>
              </a:defRPr>
            </a:lvl3pPr>
            <a:lvl4pPr marL="1371600" indent="0" algn="r">
              <a:buNone/>
              <a:defRPr sz="1200">
                <a:solidFill>
                  <a:schemeClr val="tx1">
                    <a:lumMod val="75000"/>
                    <a:lumOff val="25000"/>
                  </a:schemeClr>
                </a:solidFill>
              </a:defRPr>
            </a:lvl4pPr>
            <a:lvl5pPr marL="1828800" indent="0" algn="r">
              <a:buNone/>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9" name="Picture Placeholder 48">
            <a:extLst>
              <a:ext uri="{FF2B5EF4-FFF2-40B4-BE49-F238E27FC236}">
                <a16:creationId xmlns:a16="http://schemas.microsoft.com/office/drawing/2014/main" id="{23331B66-C395-A111-7C8F-9988C6783F85}"/>
              </a:ext>
            </a:extLst>
          </p:cNvPr>
          <p:cNvSpPr>
            <a:spLocks noGrp="1"/>
          </p:cNvSpPr>
          <p:nvPr>
            <p:ph type="pic" sz="quarter" idx="27"/>
          </p:nvPr>
        </p:nvSpPr>
        <p:spPr>
          <a:xfrm>
            <a:off x="11107902" y="4712119"/>
            <a:ext cx="288000" cy="288000"/>
          </a:xfrm>
        </p:spPr>
        <p:txBody>
          <a:bodyPr/>
          <a:lstStyle/>
          <a:p>
            <a:endParaRPr lang="en-CA"/>
          </a:p>
        </p:txBody>
      </p:sp>
    </p:spTree>
    <p:extLst>
      <p:ext uri="{BB962C8B-B14F-4D97-AF65-F5344CB8AC3E}">
        <p14:creationId xmlns:p14="http://schemas.microsoft.com/office/powerpoint/2010/main" val="641479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evice Mockup 2">
    <p:spTree>
      <p:nvGrpSpPr>
        <p:cNvPr id="1" name=""/>
        <p:cNvGrpSpPr/>
        <p:nvPr/>
      </p:nvGrpSpPr>
      <p:grpSpPr>
        <a:xfrm>
          <a:off x="0" y="0"/>
          <a:ext cx="0" cy="0"/>
          <a:chOff x="0" y="0"/>
          <a:chExt cx="0" cy="0"/>
        </a:xfrm>
      </p:grpSpPr>
      <p:sp>
        <p:nvSpPr>
          <p:cNvPr id="9" name="PpHolder2">
            <a:extLst>
              <a:ext uri="{FF2B5EF4-FFF2-40B4-BE49-F238E27FC236}">
                <a16:creationId xmlns:a16="http://schemas.microsoft.com/office/drawing/2014/main" id="{D64C9BF0-4C2F-484D-AB3D-FF006201FE1B}"/>
              </a:ext>
            </a:extLst>
          </p:cNvPr>
          <p:cNvSpPr>
            <a:spLocks noGrp="1"/>
          </p:cNvSpPr>
          <p:nvPr>
            <p:ph type="pic" sz="quarter" idx="11"/>
          </p:nvPr>
        </p:nvSpPr>
        <p:spPr>
          <a:xfrm>
            <a:off x="4374612" y="1002576"/>
            <a:ext cx="1171079" cy="2279295"/>
          </a:xfrm>
          <a:custGeom>
            <a:avLst/>
            <a:gdLst>
              <a:gd name="connsiteX0" fmla="*/ 422322 w 1171079"/>
              <a:gd name="connsiteY0" fmla="*/ 966 h 2279295"/>
              <a:gd name="connsiteX1" fmla="*/ 458327 w 1171079"/>
              <a:gd name="connsiteY1" fmla="*/ 12192 h 2279295"/>
              <a:gd name="connsiteX2" fmla="*/ 516069 w 1171079"/>
              <a:gd name="connsiteY2" fmla="*/ 46493 h 2279295"/>
              <a:gd name="connsiteX3" fmla="*/ 714556 w 1171079"/>
              <a:gd name="connsiteY3" fmla="*/ 189112 h 2279295"/>
              <a:gd name="connsiteX4" fmla="*/ 1041159 w 1171079"/>
              <a:gd name="connsiteY4" fmla="*/ 427411 h 2279295"/>
              <a:gd name="connsiteX5" fmla="*/ 1116945 w 1171079"/>
              <a:gd name="connsiteY5" fmla="*/ 499623 h 2279295"/>
              <a:gd name="connsiteX6" fmla="*/ 1165665 w 1171079"/>
              <a:gd name="connsiteY6" fmla="*/ 636826 h 2279295"/>
              <a:gd name="connsiteX7" fmla="*/ 1171079 w 1171079"/>
              <a:gd name="connsiteY7" fmla="*/ 678347 h 2279295"/>
              <a:gd name="connsiteX8" fmla="*/ 1171079 w 1171079"/>
              <a:gd name="connsiteY8" fmla="*/ 739728 h 2279295"/>
              <a:gd name="connsiteX9" fmla="*/ 1169274 w 1171079"/>
              <a:gd name="connsiteY9" fmla="*/ 765002 h 2279295"/>
              <a:gd name="connsiteX10" fmla="*/ 1147621 w 1171079"/>
              <a:gd name="connsiteY10" fmla="*/ 945532 h 2279295"/>
              <a:gd name="connsiteX11" fmla="*/ 1115141 w 1171079"/>
              <a:gd name="connsiteY11" fmla="*/ 1191052 h 2279295"/>
              <a:gd name="connsiteX12" fmla="*/ 1084466 w 1171079"/>
              <a:gd name="connsiteY12" fmla="*/ 1416714 h 2279295"/>
              <a:gd name="connsiteX13" fmla="*/ 1051986 w 1171079"/>
              <a:gd name="connsiteY13" fmla="*/ 1665845 h 2279295"/>
              <a:gd name="connsiteX14" fmla="*/ 1021310 w 1171079"/>
              <a:gd name="connsiteY14" fmla="*/ 1887897 h 2279295"/>
              <a:gd name="connsiteX15" fmla="*/ 985221 w 1171079"/>
              <a:gd name="connsiteY15" fmla="*/ 2095506 h 2279295"/>
              <a:gd name="connsiteX16" fmla="*/ 936501 w 1171079"/>
              <a:gd name="connsiteY16" fmla="*/ 2223682 h 2279295"/>
              <a:gd name="connsiteX17" fmla="*/ 860716 w 1171079"/>
              <a:gd name="connsiteY17" fmla="*/ 2277842 h 2279295"/>
              <a:gd name="connsiteX18" fmla="*/ 793951 w 1171079"/>
              <a:gd name="connsiteY18" fmla="*/ 2272426 h 2279295"/>
              <a:gd name="connsiteX19" fmla="*/ 613508 w 1171079"/>
              <a:gd name="connsiteY19" fmla="*/ 2227293 h 2279295"/>
              <a:gd name="connsiteX20" fmla="*/ 310362 w 1171079"/>
              <a:gd name="connsiteY20" fmla="*/ 2149665 h 2279295"/>
              <a:gd name="connsiteX21" fmla="*/ 149768 w 1171079"/>
              <a:gd name="connsiteY21" fmla="*/ 2104533 h 2279295"/>
              <a:gd name="connsiteX22" fmla="*/ 32479 w 1171079"/>
              <a:gd name="connsiteY22" fmla="*/ 2001631 h 2279295"/>
              <a:gd name="connsiteX23" fmla="*/ 0 w 1171079"/>
              <a:gd name="connsiteY23" fmla="*/ 1855402 h 2279295"/>
              <a:gd name="connsiteX24" fmla="*/ 3608 w 1171079"/>
              <a:gd name="connsiteY24" fmla="*/ 1812075 h 2279295"/>
              <a:gd name="connsiteX25" fmla="*/ 9022 w 1171079"/>
              <a:gd name="connsiteY25" fmla="*/ 1748889 h 2279295"/>
              <a:gd name="connsiteX26" fmla="*/ 21653 w 1171079"/>
              <a:gd name="connsiteY26" fmla="*/ 1653208 h 2279295"/>
              <a:gd name="connsiteX27" fmla="*/ 37893 w 1171079"/>
              <a:gd name="connsiteY27" fmla="*/ 1550307 h 2279295"/>
              <a:gd name="connsiteX28" fmla="*/ 55937 w 1171079"/>
              <a:gd name="connsiteY28" fmla="*/ 1441989 h 2279295"/>
              <a:gd name="connsiteX29" fmla="*/ 77591 w 1171079"/>
              <a:gd name="connsiteY29" fmla="*/ 1313812 h 2279295"/>
              <a:gd name="connsiteX30" fmla="*/ 97439 w 1171079"/>
              <a:gd name="connsiteY30" fmla="*/ 1196468 h 2279295"/>
              <a:gd name="connsiteX31" fmla="*/ 117288 w 1171079"/>
              <a:gd name="connsiteY31" fmla="*/ 1079124 h 2279295"/>
              <a:gd name="connsiteX32" fmla="*/ 137137 w 1171079"/>
              <a:gd name="connsiteY32" fmla="*/ 961779 h 2279295"/>
              <a:gd name="connsiteX33" fmla="*/ 156986 w 1171079"/>
              <a:gd name="connsiteY33" fmla="*/ 842630 h 2279295"/>
              <a:gd name="connsiteX34" fmla="*/ 176834 w 1171079"/>
              <a:gd name="connsiteY34" fmla="*/ 725285 h 2279295"/>
              <a:gd name="connsiteX35" fmla="*/ 196683 w 1171079"/>
              <a:gd name="connsiteY35" fmla="*/ 609746 h 2279295"/>
              <a:gd name="connsiteX36" fmla="*/ 223750 w 1171079"/>
              <a:gd name="connsiteY36" fmla="*/ 450880 h 2279295"/>
              <a:gd name="connsiteX37" fmla="*/ 250816 w 1171079"/>
              <a:gd name="connsiteY37" fmla="*/ 295624 h 2279295"/>
              <a:gd name="connsiteX38" fmla="*/ 286905 w 1171079"/>
              <a:gd name="connsiteY38" fmla="*/ 133148 h 2279295"/>
              <a:gd name="connsiteX39" fmla="*/ 330211 w 1171079"/>
              <a:gd name="connsiteY39" fmla="*/ 41078 h 2279295"/>
              <a:gd name="connsiteX40" fmla="*/ 422322 w 1171079"/>
              <a:gd name="connsiteY40" fmla="*/ 966 h 227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1079" h="2279295">
                <a:moveTo>
                  <a:pt x="422322" y="966"/>
                </a:moveTo>
                <a:cubicBezTo>
                  <a:pt x="434079" y="2602"/>
                  <a:pt x="446146" y="6325"/>
                  <a:pt x="458327" y="12192"/>
                </a:cubicBezTo>
                <a:cubicBezTo>
                  <a:pt x="478175" y="21219"/>
                  <a:pt x="498024" y="33856"/>
                  <a:pt x="516069" y="46493"/>
                </a:cubicBezTo>
                <a:cubicBezTo>
                  <a:pt x="582832" y="93431"/>
                  <a:pt x="647792" y="142174"/>
                  <a:pt x="714556" y="189112"/>
                </a:cubicBezTo>
                <a:cubicBezTo>
                  <a:pt x="822823" y="268545"/>
                  <a:pt x="931089" y="347978"/>
                  <a:pt x="1041159" y="427411"/>
                </a:cubicBezTo>
                <a:cubicBezTo>
                  <a:pt x="1068226" y="449075"/>
                  <a:pt x="1097097" y="470738"/>
                  <a:pt x="1116945" y="499623"/>
                </a:cubicBezTo>
                <a:cubicBezTo>
                  <a:pt x="1145816" y="539339"/>
                  <a:pt x="1158448" y="588083"/>
                  <a:pt x="1165665" y="636826"/>
                </a:cubicBezTo>
                <a:cubicBezTo>
                  <a:pt x="1167470" y="649463"/>
                  <a:pt x="1169274" y="663905"/>
                  <a:pt x="1171079" y="678347"/>
                </a:cubicBezTo>
                <a:cubicBezTo>
                  <a:pt x="1171079" y="698206"/>
                  <a:pt x="1171079" y="719870"/>
                  <a:pt x="1171079" y="739728"/>
                </a:cubicBezTo>
                <a:cubicBezTo>
                  <a:pt x="1171079" y="748754"/>
                  <a:pt x="1169274" y="755975"/>
                  <a:pt x="1169274" y="765002"/>
                </a:cubicBezTo>
                <a:cubicBezTo>
                  <a:pt x="1162057" y="824577"/>
                  <a:pt x="1156643" y="884152"/>
                  <a:pt x="1147621" y="945532"/>
                </a:cubicBezTo>
                <a:cubicBezTo>
                  <a:pt x="1138598" y="1026770"/>
                  <a:pt x="1125967" y="1109814"/>
                  <a:pt x="1115141" y="1191052"/>
                </a:cubicBezTo>
                <a:cubicBezTo>
                  <a:pt x="1106119" y="1266875"/>
                  <a:pt x="1095292" y="1340892"/>
                  <a:pt x="1084466" y="1416714"/>
                </a:cubicBezTo>
                <a:cubicBezTo>
                  <a:pt x="1073639" y="1499758"/>
                  <a:pt x="1062813" y="1582802"/>
                  <a:pt x="1051986" y="1665845"/>
                </a:cubicBezTo>
                <a:cubicBezTo>
                  <a:pt x="1041159" y="1739862"/>
                  <a:pt x="1030333" y="1813880"/>
                  <a:pt x="1021310" y="1887897"/>
                </a:cubicBezTo>
                <a:cubicBezTo>
                  <a:pt x="1010484" y="1956498"/>
                  <a:pt x="1001461" y="2026905"/>
                  <a:pt x="985221" y="2095506"/>
                </a:cubicBezTo>
                <a:cubicBezTo>
                  <a:pt x="974394" y="2140639"/>
                  <a:pt x="961764" y="2183966"/>
                  <a:pt x="936501" y="2223682"/>
                </a:cubicBezTo>
                <a:cubicBezTo>
                  <a:pt x="918458" y="2250762"/>
                  <a:pt x="896804" y="2274231"/>
                  <a:pt x="860716" y="2277842"/>
                </a:cubicBezTo>
                <a:cubicBezTo>
                  <a:pt x="839062" y="2281452"/>
                  <a:pt x="815605" y="2277842"/>
                  <a:pt x="793951" y="2272426"/>
                </a:cubicBezTo>
                <a:cubicBezTo>
                  <a:pt x="732601" y="2257983"/>
                  <a:pt x="673054" y="2243541"/>
                  <a:pt x="613508" y="2227293"/>
                </a:cubicBezTo>
                <a:cubicBezTo>
                  <a:pt x="512459" y="2202019"/>
                  <a:pt x="411411" y="2176745"/>
                  <a:pt x="310362" y="2149665"/>
                </a:cubicBezTo>
                <a:cubicBezTo>
                  <a:pt x="256230" y="2135223"/>
                  <a:pt x="202097" y="2120781"/>
                  <a:pt x="149768" y="2104533"/>
                </a:cubicBezTo>
                <a:cubicBezTo>
                  <a:pt x="95634" y="2088286"/>
                  <a:pt x="57741" y="2053985"/>
                  <a:pt x="32479" y="2001631"/>
                </a:cubicBezTo>
                <a:cubicBezTo>
                  <a:pt x="12631" y="1954693"/>
                  <a:pt x="3608" y="1905950"/>
                  <a:pt x="0" y="1855402"/>
                </a:cubicBezTo>
                <a:cubicBezTo>
                  <a:pt x="0" y="1840959"/>
                  <a:pt x="1804" y="1826517"/>
                  <a:pt x="3608" y="1812075"/>
                </a:cubicBezTo>
                <a:cubicBezTo>
                  <a:pt x="5412" y="1792217"/>
                  <a:pt x="7218" y="1770553"/>
                  <a:pt x="9022" y="1748889"/>
                </a:cubicBezTo>
                <a:cubicBezTo>
                  <a:pt x="12631" y="1716394"/>
                  <a:pt x="16240" y="1685704"/>
                  <a:pt x="21653" y="1653208"/>
                </a:cubicBezTo>
                <a:cubicBezTo>
                  <a:pt x="27066" y="1618908"/>
                  <a:pt x="32479" y="1584607"/>
                  <a:pt x="37893" y="1550307"/>
                </a:cubicBezTo>
                <a:cubicBezTo>
                  <a:pt x="43305" y="1514201"/>
                  <a:pt x="50524" y="1478094"/>
                  <a:pt x="55937" y="1441989"/>
                </a:cubicBezTo>
                <a:cubicBezTo>
                  <a:pt x="63155" y="1398662"/>
                  <a:pt x="70372" y="1357139"/>
                  <a:pt x="77591" y="1313812"/>
                </a:cubicBezTo>
                <a:cubicBezTo>
                  <a:pt x="84808" y="1274096"/>
                  <a:pt x="90221" y="1236185"/>
                  <a:pt x="97439" y="1196468"/>
                </a:cubicBezTo>
                <a:cubicBezTo>
                  <a:pt x="104657" y="1156751"/>
                  <a:pt x="111874" y="1118840"/>
                  <a:pt x="117288" y="1079124"/>
                </a:cubicBezTo>
                <a:cubicBezTo>
                  <a:pt x="124506" y="1039407"/>
                  <a:pt x="131724" y="999690"/>
                  <a:pt x="137137" y="961779"/>
                </a:cubicBezTo>
                <a:cubicBezTo>
                  <a:pt x="144355" y="922063"/>
                  <a:pt x="151573" y="882346"/>
                  <a:pt x="156986" y="842630"/>
                </a:cubicBezTo>
                <a:cubicBezTo>
                  <a:pt x="164203" y="804718"/>
                  <a:pt x="171421" y="765002"/>
                  <a:pt x="176834" y="725285"/>
                </a:cubicBezTo>
                <a:cubicBezTo>
                  <a:pt x="184052" y="687374"/>
                  <a:pt x="191270" y="649463"/>
                  <a:pt x="196683" y="609746"/>
                </a:cubicBezTo>
                <a:cubicBezTo>
                  <a:pt x="205705" y="557393"/>
                  <a:pt x="214727" y="503234"/>
                  <a:pt x="223750" y="450880"/>
                </a:cubicBezTo>
                <a:cubicBezTo>
                  <a:pt x="232771" y="398526"/>
                  <a:pt x="241794" y="347978"/>
                  <a:pt x="250816" y="295624"/>
                </a:cubicBezTo>
                <a:cubicBezTo>
                  <a:pt x="261643" y="241465"/>
                  <a:pt x="274274" y="187307"/>
                  <a:pt x="286905" y="133148"/>
                </a:cubicBezTo>
                <a:cubicBezTo>
                  <a:pt x="294122" y="98847"/>
                  <a:pt x="308558" y="68157"/>
                  <a:pt x="330211" y="41078"/>
                </a:cubicBezTo>
                <a:cubicBezTo>
                  <a:pt x="354571" y="9936"/>
                  <a:pt x="387051" y="-3942"/>
                  <a:pt x="422322" y="966"/>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7" name="PpHolder4">
            <a:extLst>
              <a:ext uri="{FF2B5EF4-FFF2-40B4-BE49-F238E27FC236}">
                <a16:creationId xmlns:a16="http://schemas.microsoft.com/office/drawing/2014/main" id="{B7C4E60F-555D-4B1F-B5D6-BFA55206F180}"/>
              </a:ext>
            </a:extLst>
          </p:cNvPr>
          <p:cNvSpPr>
            <a:spLocks noGrp="1"/>
          </p:cNvSpPr>
          <p:nvPr>
            <p:ph type="pic" sz="quarter" idx="10"/>
          </p:nvPr>
        </p:nvSpPr>
        <p:spPr>
          <a:xfrm>
            <a:off x="227295" y="3527107"/>
            <a:ext cx="1171079" cy="2279294"/>
          </a:xfrm>
          <a:custGeom>
            <a:avLst/>
            <a:gdLst>
              <a:gd name="connsiteX0" fmla="*/ 748757 w 1171079"/>
              <a:gd name="connsiteY0" fmla="*/ 966 h 2279294"/>
              <a:gd name="connsiteX1" fmla="*/ 840868 w 1171079"/>
              <a:gd name="connsiteY1" fmla="*/ 41077 h 2279294"/>
              <a:gd name="connsiteX2" fmla="*/ 884174 w 1171079"/>
              <a:gd name="connsiteY2" fmla="*/ 133147 h 2279294"/>
              <a:gd name="connsiteX3" fmla="*/ 920263 w 1171079"/>
              <a:gd name="connsiteY3" fmla="*/ 295624 h 2279294"/>
              <a:gd name="connsiteX4" fmla="*/ 947329 w 1171079"/>
              <a:gd name="connsiteY4" fmla="*/ 450880 h 2279294"/>
              <a:gd name="connsiteX5" fmla="*/ 974396 w 1171079"/>
              <a:gd name="connsiteY5" fmla="*/ 609746 h 2279294"/>
              <a:gd name="connsiteX6" fmla="*/ 994245 w 1171079"/>
              <a:gd name="connsiteY6" fmla="*/ 725285 h 2279294"/>
              <a:gd name="connsiteX7" fmla="*/ 1014094 w 1171079"/>
              <a:gd name="connsiteY7" fmla="*/ 842629 h 2279294"/>
              <a:gd name="connsiteX8" fmla="*/ 1033942 w 1171079"/>
              <a:gd name="connsiteY8" fmla="*/ 961779 h 2279294"/>
              <a:gd name="connsiteX9" fmla="*/ 1053791 w 1171079"/>
              <a:gd name="connsiteY9" fmla="*/ 1079124 h 2279294"/>
              <a:gd name="connsiteX10" fmla="*/ 1073640 w 1171079"/>
              <a:gd name="connsiteY10" fmla="*/ 1196468 h 2279294"/>
              <a:gd name="connsiteX11" fmla="*/ 1093489 w 1171079"/>
              <a:gd name="connsiteY11" fmla="*/ 1313812 h 2279294"/>
              <a:gd name="connsiteX12" fmla="*/ 1115142 w 1171079"/>
              <a:gd name="connsiteY12" fmla="*/ 1441989 h 2279294"/>
              <a:gd name="connsiteX13" fmla="*/ 1133186 w 1171079"/>
              <a:gd name="connsiteY13" fmla="*/ 1550307 h 2279294"/>
              <a:gd name="connsiteX14" fmla="*/ 1149426 w 1171079"/>
              <a:gd name="connsiteY14" fmla="*/ 1653208 h 2279294"/>
              <a:gd name="connsiteX15" fmla="*/ 1162057 w 1171079"/>
              <a:gd name="connsiteY15" fmla="*/ 1748889 h 2279294"/>
              <a:gd name="connsiteX16" fmla="*/ 1167471 w 1171079"/>
              <a:gd name="connsiteY16" fmla="*/ 1812075 h 2279294"/>
              <a:gd name="connsiteX17" fmla="*/ 1171079 w 1171079"/>
              <a:gd name="connsiteY17" fmla="*/ 1855402 h 2279294"/>
              <a:gd name="connsiteX18" fmla="*/ 1138600 w 1171079"/>
              <a:gd name="connsiteY18" fmla="*/ 2001631 h 2279294"/>
              <a:gd name="connsiteX19" fmla="*/ 1021311 w 1171079"/>
              <a:gd name="connsiteY19" fmla="*/ 2104532 h 2279294"/>
              <a:gd name="connsiteX20" fmla="*/ 860717 w 1171079"/>
              <a:gd name="connsiteY20" fmla="*/ 2149665 h 2279294"/>
              <a:gd name="connsiteX21" fmla="*/ 557571 w 1171079"/>
              <a:gd name="connsiteY21" fmla="*/ 2227293 h 2279294"/>
              <a:gd name="connsiteX22" fmla="*/ 377128 w 1171079"/>
              <a:gd name="connsiteY22" fmla="*/ 2272426 h 2279294"/>
              <a:gd name="connsiteX23" fmla="*/ 310363 w 1171079"/>
              <a:gd name="connsiteY23" fmla="*/ 2277841 h 2279294"/>
              <a:gd name="connsiteX24" fmla="*/ 234577 w 1171079"/>
              <a:gd name="connsiteY24" fmla="*/ 2223682 h 2279294"/>
              <a:gd name="connsiteX25" fmla="*/ 185858 w 1171079"/>
              <a:gd name="connsiteY25" fmla="*/ 2095506 h 2279294"/>
              <a:gd name="connsiteX26" fmla="*/ 149769 w 1171079"/>
              <a:gd name="connsiteY26" fmla="*/ 1887897 h 2279294"/>
              <a:gd name="connsiteX27" fmla="*/ 119094 w 1171079"/>
              <a:gd name="connsiteY27" fmla="*/ 1665845 h 2279294"/>
              <a:gd name="connsiteX28" fmla="*/ 86613 w 1171079"/>
              <a:gd name="connsiteY28" fmla="*/ 1416714 h 2279294"/>
              <a:gd name="connsiteX29" fmla="*/ 55938 w 1171079"/>
              <a:gd name="connsiteY29" fmla="*/ 1191052 h 2279294"/>
              <a:gd name="connsiteX30" fmla="*/ 23459 w 1171079"/>
              <a:gd name="connsiteY30" fmla="*/ 945532 h 2279294"/>
              <a:gd name="connsiteX31" fmla="*/ 1805 w 1171079"/>
              <a:gd name="connsiteY31" fmla="*/ 765002 h 2279294"/>
              <a:gd name="connsiteX32" fmla="*/ 0 w 1171079"/>
              <a:gd name="connsiteY32" fmla="*/ 739728 h 2279294"/>
              <a:gd name="connsiteX33" fmla="*/ 0 w 1171079"/>
              <a:gd name="connsiteY33" fmla="*/ 678347 h 2279294"/>
              <a:gd name="connsiteX34" fmla="*/ 5414 w 1171079"/>
              <a:gd name="connsiteY34" fmla="*/ 636826 h 2279294"/>
              <a:gd name="connsiteX35" fmla="*/ 54134 w 1171079"/>
              <a:gd name="connsiteY35" fmla="*/ 499623 h 2279294"/>
              <a:gd name="connsiteX36" fmla="*/ 129920 w 1171079"/>
              <a:gd name="connsiteY36" fmla="*/ 427411 h 2279294"/>
              <a:gd name="connsiteX37" fmla="*/ 456523 w 1171079"/>
              <a:gd name="connsiteY37" fmla="*/ 189112 h 2279294"/>
              <a:gd name="connsiteX38" fmla="*/ 655010 w 1171079"/>
              <a:gd name="connsiteY38" fmla="*/ 46493 h 2279294"/>
              <a:gd name="connsiteX39" fmla="*/ 712753 w 1171079"/>
              <a:gd name="connsiteY39" fmla="*/ 12192 h 2279294"/>
              <a:gd name="connsiteX40" fmla="*/ 748757 w 1171079"/>
              <a:gd name="connsiteY40" fmla="*/ 966 h 227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1079" h="2279294">
                <a:moveTo>
                  <a:pt x="748757" y="966"/>
                </a:moveTo>
                <a:cubicBezTo>
                  <a:pt x="784028" y="-3942"/>
                  <a:pt x="816508" y="9936"/>
                  <a:pt x="840868" y="41077"/>
                </a:cubicBezTo>
                <a:cubicBezTo>
                  <a:pt x="862521" y="68157"/>
                  <a:pt x="876957" y="98847"/>
                  <a:pt x="884174" y="133147"/>
                </a:cubicBezTo>
                <a:cubicBezTo>
                  <a:pt x="896805" y="187307"/>
                  <a:pt x="909436" y="241465"/>
                  <a:pt x="920263" y="295624"/>
                </a:cubicBezTo>
                <a:cubicBezTo>
                  <a:pt x="929285" y="347978"/>
                  <a:pt x="938307" y="398526"/>
                  <a:pt x="947329" y="450880"/>
                </a:cubicBezTo>
                <a:cubicBezTo>
                  <a:pt x="956352" y="503233"/>
                  <a:pt x="965374" y="557393"/>
                  <a:pt x="974396" y="609746"/>
                </a:cubicBezTo>
                <a:cubicBezTo>
                  <a:pt x="979809" y="649463"/>
                  <a:pt x="987027" y="687374"/>
                  <a:pt x="994245" y="725285"/>
                </a:cubicBezTo>
                <a:cubicBezTo>
                  <a:pt x="999658" y="765002"/>
                  <a:pt x="1006876" y="804718"/>
                  <a:pt x="1014094" y="842629"/>
                </a:cubicBezTo>
                <a:cubicBezTo>
                  <a:pt x="1019507" y="882346"/>
                  <a:pt x="1026725" y="922063"/>
                  <a:pt x="1033942" y="961779"/>
                </a:cubicBezTo>
                <a:cubicBezTo>
                  <a:pt x="1039355" y="999690"/>
                  <a:pt x="1046573" y="1039407"/>
                  <a:pt x="1053791" y="1079124"/>
                </a:cubicBezTo>
                <a:cubicBezTo>
                  <a:pt x="1059205" y="1118840"/>
                  <a:pt x="1066422" y="1156751"/>
                  <a:pt x="1073640" y="1196468"/>
                </a:cubicBezTo>
                <a:cubicBezTo>
                  <a:pt x="1080858" y="1236185"/>
                  <a:pt x="1086271" y="1274095"/>
                  <a:pt x="1093489" y="1313812"/>
                </a:cubicBezTo>
                <a:cubicBezTo>
                  <a:pt x="1100707" y="1357139"/>
                  <a:pt x="1107925" y="1398661"/>
                  <a:pt x="1115142" y="1441989"/>
                </a:cubicBezTo>
                <a:cubicBezTo>
                  <a:pt x="1120555" y="1478094"/>
                  <a:pt x="1127773" y="1514200"/>
                  <a:pt x="1133186" y="1550307"/>
                </a:cubicBezTo>
                <a:cubicBezTo>
                  <a:pt x="1138600" y="1584607"/>
                  <a:pt x="1144013" y="1618908"/>
                  <a:pt x="1149426" y="1653208"/>
                </a:cubicBezTo>
                <a:cubicBezTo>
                  <a:pt x="1154839" y="1685704"/>
                  <a:pt x="1158448" y="1716394"/>
                  <a:pt x="1162057" y="1748889"/>
                </a:cubicBezTo>
                <a:cubicBezTo>
                  <a:pt x="1163862" y="1770552"/>
                  <a:pt x="1165666" y="1792216"/>
                  <a:pt x="1167471" y="1812075"/>
                </a:cubicBezTo>
                <a:cubicBezTo>
                  <a:pt x="1169275" y="1826517"/>
                  <a:pt x="1171079" y="1840959"/>
                  <a:pt x="1171079" y="1855402"/>
                </a:cubicBezTo>
                <a:cubicBezTo>
                  <a:pt x="1167471" y="1905950"/>
                  <a:pt x="1158448" y="1954693"/>
                  <a:pt x="1138600" y="2001631"/>
                </a:cubicBezTo>
                <a:cubicBezTo>
                  <a:pt x="1113337" y="2053984"/>
                  <a:pt x="1075444" y="2088285"/>
                  <a:pt x="1021311" y="2104532"/>
                </a:cubicBezTo>
                <a:cubicBezTo>
                  <a:pt x="968983" y="2120780"/>
                  <a:pt x="914850" y="2135222"/>
                  <a:pt x="860717" y="2149665"/>
                </a:cubicBezTo>
                <a:cubicBezTo>
                  <a:pt x="759668" y="2176745"/>
                  <a:pt x="658620" y="2202019"/>
                  <a:pt x="557571" y="2227293"/>
                </a:cubicBezTo>
                <a:cubicBezTo>
                  <a:pt x="498025" y="2243540"/>
                  <a:pt x="438479" y="2257983"/>
                  <a:pt x="377128" y="2272426"/>
                </a:cubicBezTo>
                <a:cubicBezTo>
                  <a:pt x="355474" y="2277841"/>
                  <a:pt x="332017" y="2281452"/>
                  <a:pt x="310363" y="2277841"/>
                </a:cubicBezTo>
                <a:cubicBezTo>
                  <a:pt x="274275" y="2274230"/>
                  <a:pt x="252621" y="2250762"/>
                  <a:pt x="234577" y="2223682"/>
                </a:cubicBezTo>
                <a:cubicBezTo>
                  <a:pt x="209315" y="2183966"/>
                  <a:pt x="196684" y="2140639"/>
                  <a:pt x="185858" y="2095506"/>
                </a:cubicBezTo>
                <a:cubicBezTo>
                  <a:pt x="169618" y="2026905"/>
                  <a:pt x="160595" y="1956498"/>
                  <a:pt x="149769" y="1887897"/>
                </a:cubicBezTo>
                <a:cubicBezTo>
                  <a:pt x="140747" y="1813880"/>
                  <a:pt x="129920" y="1739862"/>
                  <a:pt x="119094" y="1665845"/>
                </a:cubicBezTo>
                <a:cubicBezTo>
                  <a:pt x="108266" y="1582801"/>
                  <a:pt x="97441" y="1499758"/>
                  <a:pt x="86613" y="1416714"/>
                </a:cubicBezTo>
                <a:cubicBezTo>
                  <a:pt x="75787" y="1340892"/>
                  <a:pt x="64960" y="1266875"/>
                  <a:pt x="55938" y="1191052"/>
                </a:cubicBezTo>
                <a:cubicBezTo>
                  <a:pt x="45112" y="1109814"/>
                  <a:pt x="32481" y="1026770"/>
                  <a:pt x="23459" y="945532"/>
                </a:cubicBezTo>
                <a:cubicBezTo>
                  <a:pt x="14436" y="884152"/>
                  <a:pt x="9023" y="824577"/>
                  <a:pt x="1805" y="765002"/>
                </a:cubicBezTo>
                <a:cubicBezTo>
                  <a:pt x="1805" y="755975"/>
                  <a:pt x="0" y="748754"/>
                  <a:pt x="0" y="739728"/>
                </a:cubicBezTo>
                <a:cubicBezTo>
                  <a:pt x="0" y="719869"/>
                  <a:pt x="0" y="698206"/>
                  <a:pt x="0" y="678347"/>
                </a:cubicBezTo>
                <a:cubicBezTo>
                  <a:pt x="1805" y="663905"/>
                  <a:pt x="3610" y="649463"/>
                  <a:pt x="5414" y="636826"/>
                </a:cubicBezTo>
                <a:cubicBezTo>
                  <a:pt x="12631" y="588083"/>
                  <a:pt x="25263" y="539339"/>
                  <a:pt x="54134" y="499623"/>
                </a:cubicBezTo>
                <a:cubicBezTo>
                  <a:pt x="73983" y="470738"/>
                  <a:pt x="102853" y="449075"/>
                  <a:pt x="129920" y="427411"/>
                </a:cubicBezTo>
                <a:cubicBezTo>
                  <a:pt x="239990" y="347978"/>
                  <a:pt x="348257" y="268545"/>
                  <a:pt x="456523" y="189112"/>
                </a:cubicBezTo>
                <a:cubicBezTo>
                  <a:pt x="523287" y="142174"/>
                  <a:pt x="588247" y="93431"/>
                  <a:pt x="655010" y="46493"/>
                </a:cubicBezTo>
                <a:cubicBezTo>
                  <a:pt x="673055" y="33856"/>
                  <a:pt x="692904" y="21219"/>
                  <a:pt x="712753" y="12192"/>
                </a:cubicBezTo>
                <a:cubicBezTo>
                  <a:pt x="724933" y="6325"/>
                  <a:pt x="737000" y="2602"/>
                  <a:pt x="748757" y="966"/>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2" name="Slide Number Placeholder 8">
            <a:extLst>
              <a:ext uri="{FF2B5EF4-FFF2-40B4-BE49-F238E27FC236}">
                <a16:creationId xmlns:a16="http://schemas.microsoft.com/office/drawing/2014/main" id="{3D976885-C73F-9C96-5DF3-BE4BFB6C031B}"/>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pHolder4">
            <a:extLst>
              <a:ext uri="{FF2B5EF4-FFF2-40B4-BE49-F238E27FC236}">
                <a16:creationId xmlns:a16="http://schemas.microsoft.com/office/drawing/2014/main" id="{53F429B0-43F1-CC59-C711-9C8B668F9B06}"/>
              </a:ext>
            </a:extLst>
          </p:cNvPr>
          <p:cNvSpPr>
            <a:spLocks noGrp="1"/>
          </p:cNvSpPr>
          <p:nvPr>
            <p:ph type="pic" sz="quarter" idx="10"/>
          </p:nvPr>
        </p:nvSpPr>
        <p:spPr>
          <a:xfrm>
            <a:off x="227295" y="3527107"/>
            <a:ext cx="1171079" cy="2279294"/>
          </a:xfrm>
          <a:custGeom>
            <a:avLst/>
            <a:gdLst>
              <a:gd name="connsiteX0" fmla="*/ 748757 w 1171079"/>
              <a:gd name="connsiteY0" fmla="*/ 966 h 2279294"/>
              <a:gd name="connsiteX1" fmla="*/ 840868 w 1171079"/>
              <a:gd name="connsiteY1" fmla="*/ 41077 h 2279294"/>
              <a:gd name="connsiteX2" fmla="*/ 884174 w 1171079"/>
              <a:gd name="connsiteY2" fmla="*/ 133147 h 2279294"/>
              <a:gd name="connsiteX3" fmla="*/ 920263 w 1171079"/>
              <a:gd name="connsiteY3" fmla="*/ 295624 h 2279294"/>
              <a:gd name="connsiteX4" fmla="*/ 947329 w 1171079"/>
              <a:gd name="connsiteY4" fmla="*/ 450880 h 2279294"/>
              <a:gd name="connsiteX5" fmla="*/ 974396 w 1171079"/>
              <a:gd name="connsiteY5" fmla="*/ 609746 h 2279294"/>
              <a:gd name="connsiteX6" fmla="*/ 994245 w 1171079"/>
              <a:gd name="connsiteY6" fmla="*/ 725285 h 2279294"/>
              <a:gd name="connsiteX7" fmla="*/ 1014094 w 1171079"/>
              <a:gd name="connsiteY7" fmla="*/ 842629 h 2279294"/>
              <a:gd name="connsiteX8" fmla="*/ 1033942 w 1171079"/>
              <a:gd name="connsiteY8" fmla="*/ 961779 h 2279294"/>
              <a:gd name="connsiteX9" fmla="*/ 1053791 w 1171079"/>
              <a:gd name="connsiteY9" fmla="*/ 1079124 h 2279294"/>
              <a:gd name="connsiteX10" fmla="*/ 1073640 w 1171079"/>
              <a:gd name="connsiteY10" fmla="*/ 1196468 h 2279294"/>
              <a:gd name="connsiteX11" fmla="*/ 1093489 w 1171079"/>
              <a:gd name="connsiteY11" fmla="*/ 1313812 h 2279294"/>
              <a:gd name="connsiteX12" fmla="*/ 1115142 w 1171079"/>
              <a:gd name="connsiteY12" fmla="*/ 1441989 h 2279294"/>
              <a:gd name="connsiteX13" fmla="*/ 1133186 w 1171079"/>
              <a:gd name="connsiteY13" fmla="*/ 1550307 h 2279294"/>
              <a:gd name="connsiteX14" fmla="*/ 1149426 w 1171079"/>
              <a:gd name="connsiteY14" fmla="*/ 1653208 h 2279294"/>
              <a:gd name="connsiteX15" fmla="*/ 1162057 w 1171079"/>
              <a:gd name="connsiteY15" fmla="*/ 1748889 h 2279294"/>
              <a:gd name="connsiteX16" fmla="*/ 1167471 w 1171079"/>
              <a:gd name="connsiteY16" fmla="*/ 1812075 h 2279294"/>
              <a:gd name="connsiteX17" fmla="*/ 1171079 w 1171079"/>
              <a:gd name="connsiteY17" fmla="*/ 1855402 h 2279294"/>
              <a:gd name="connsiteX18" fmla="*/ 1138600 w 1171079"/>
              <a:gd name="connsiteY18" fmla="*/ 2001631 h 2279294"/>
              <a:gd name="connsiteX19" fmla="*/ 1021311 w 1171079"/>
              <a:gd name="connsiteY19" fmla="*/ 2104532 h 2279294"/>
              <a:gd name="connsiteX20" fmla="*/ 860717 w 1171079"/>
              <a:gd name="connsiteY20" fmla="*/ 2149665 h 2279294"/>
              <a:gd name="connsiteX21" fmla="*/ 557571 w 1171079"/>
              <a:gd name="connsiteY21" fmla="*/ 2227293 h 2279294"/>
              <a:gd name="connsiteX22" fmla="*/ 377128 w 1171079"/>
              <a:gd name="connsiteY22" fmla="*/ 2272426 h 2279294"/>
              <a:gd name="connsiteX23" fmla="*/ 310363 w 1171079"/>
              <a:gd name="connsiteY23" fmla="*/ 2277841 h 2279294"/>
              <a:gd name="connsiteX24" fmla="*/ 234577 w 1171079"/>
              <a:gd name="connsiteY24" fmla="*/ 2223682 h 2279294"/>
              <a:gd name="connsiteX25" fmla="*/ 185858 w 1171079"/>
              <a:gd name="connsiteY25" fmla="*/ 2095506 h 2279294"/>
              <a:gd name="connsiteX26" fmla="*/ 149769 w 1171079"/>
              <a:gd name="connsiteY26" fmla="*/ 1887897 h 2279294"/>
              <a:gd name="connsiteX27" fmla="*/ 119094 w 1171079"/>
              <a:gd name="connsiteY27" fmla="*/ 1665845 h 2279294"/>
              <a:gd name="connsiteX28" fmla="*/ 86613 w 1171079"/>
              <a:gd name="connsiteY28" fmla="*/ 1416714 h 2279294"/>
              <a:gd name="connsiteX29" fmla="*/ 55938 w 1171079"/>
              <a:gd name="connsiteY29" fmla="*/ 1191052 h 2279294"/>
              <a:gd name="connsiteX30" fmla="*/ 23459 w 1171079"/>
              <a:gd name="connsiteY30" fmla="*/ 945532 h 2279294"/>
              <a:gd name="connsiteX31" fmla="*/ 1805 w 1171079"/>
              <a:gd name="connsiteY31" fmla="*/ 765002 h 2279294"/>
              <a:gd name="connsiteX32" fmla="*/ 0 w 1171079"/>
              <a:gd name="connsiteY32" fmla="*/ 739728 h 2279294"/>
              <a:gd name="connsiteX33" fmla="*/ 0 w 1171079"/>
              <a:gd name="connsiteY33" fmla="*/ 678347 h 2279294"/>
              <a:gd name="connsiteX34" fmla="*/ 5414 w 1171079"/>
              <a:gd name="connsiteY34" fmla="*/ 636826 h 2279294"/>
              <a:gd name="connsiteX35" fmla="*/ 54134 w 1171079"/>
              <a:gd name="connsiteY35" fmla="*/ 499623 h 2279294"/>
              <a:gd name="connsiteX36" fmla="*/ 129920 w 1171079"/>
              <a:gd name="connsiteY36" fmla="*/ 427411 h 2279294"/>
              <a:gd name="connsiteX37" fmla="*/ 456523 w 1171079"/>
              <a:gd name="connsiteY37" fmla="*/ 189112 h 2279294"/>
              <a:gd name="connsiteX38" fmla="*/ 655010 w 1171079"/>
              <a:gd name="connsiteY38" fmla="*/ 46493 h 2279294"/>
              <a:gd name="connsiteX39" fmla="*/ 712753 w 1171079"/>
              <a:gd name="connsiteY39" fmla="*/ 12192 h 2279294"/>
              <a:gd name="connsiteX40" fmla="*/ 748757 w 1171079"/>
              <a:gd name="connsiteY40" fmla="*/ 966 h 227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1079" h="2279294">
                <a:moveTo>
                  <a:pt x="748757" y="966"/>
                </a:moveTo>
                <a:cubicBezTo>
                  <a:pt x="784028" y="-3942"/>
                  <a:pt x="816508" y="9936"/>
                  <a:pt x="840868" y="41077"/>
                </a:cubicBezTo>
                <a:cubicBezTo>
                  <a:pt x="862521" y="68157"/>
                  <a:pt x="876957" y="98847"/>
                  <a:pt x="884174" y="133147"/>
                </a:cubicBezTo>
                <a:cubicBezTo>
                  <a:pt x="896805" y="187307"/>
                  <a:pt x="909436" y="241465"/>
                  <a:pt x="920263" y="295624"/>
                </a:cubicBezTo>
                <a:cubicBezTo>
                  <a:pt x="929285" y="347978"/>
                  <a:pt x="938307" y="398526"/>
                  <a:pt x="947329" y="450880"/>
                </a:cubicBezTo>
                <a:cubicBezTo>
                  <a:pt x="956352" y="503233"/>
                  <a:pt x="965374" y="557393"/>
                  <a:pt x="974396" y="609746"/>
                </a:cubicBezTo>
                <a:cubicBezTo>
                  <a:pt x="979809" y="649463"/>
                  <a:pt x="987027" y="687374"/>
                  <a:pt x="994245" y="725285"/>
                </a:cubicBezTo>
                <a:cubicBezTo>
                  <a:pt x="999658" y="765002"/>
                  <a:pt x="1006876" y="804718"/>
                  <a:pt x="1014094" y="842629"/>
                </a:cubicBezTo>
                <a:cubicBezTo>
                  <a:pt x="1019507" y="882346"/>
                  <a:pt x="1026725" y="922063"/>
                  <a:pt x="1033942" y="961779"/>
                </a:cubicBezTo>
                <a:cubicBezTo>
                  <a:pt x="1039355" y="999690"/>
                  <a:pt x="1046573" y="1039407"/>
                  <a:pt x="1053791" y="1079124"/>
                </a:cubicBezTo>
                <a:cubicBezTo>
                  <a:pt x="1059205" y="1118840"/>
                  <a:pt x="1066422" y="1156751"/>
                  <a:pt x="1073640" y="1196468"/>
                </a:cubicBezTo>
                <a:cubicBezTo>
                  <a:pt x="1080858" y="1236185"/>
                  <a:pt x="1086271" y="1274095"/>
                  <a:pt x="1093489" y="1313812"/>
                </a:cubicBezTo>
                <a:cubicBezTo>
                  <a:pt x="1100707" y="1357139"/>
                  <a:pt x="1107925" y="1398661"/>
                  <a:pt x="1115142" y="1441989"/>
                </a:cubicBezTo>
                <a:cubicBezTo>
                  <a:pt x="1120555" y="1478094"/>
                  <a:pt x="1127773" y="1514200"/>
                  <a:pt x="1133186" y="1550307"/>
                </a:cubicBezTo>
                <a:cubicBezTo>
                  <a:pt x="1138600" y="1584607"/>
                  <a:pt x="1144013" y="1618908"/>
                  <a:pt x="1149426" y="1653208"/>
                </a:cubicBezTo>
                <a:cubicBezTo>
                  <a:pt x="1154839" y="1685704"/>
                  <a:pt x="1158448" y="1716394"/>
                  <a:pt x="1162057" y="1748889"/>
                </a:cubicBezTo>
                <a:cubicBezTo>
                  <a:pt x="1163862" y="1770552"/>
                  <a:pt x="1165666" y="1792216"/>
                  <a:pt x="1167471" y="1812075"/>
                </a:cubicBezTo>
                <a:cubicBezTo>
                  <a:pt x="1169275" y="1826517"/>
                  <a:pt x="1171079" y="1840959"/>
                  <a:pt x="1171079" y="1855402"/>
                </a:cubicBezTo>
                <a:cubicBezTo>
                  <a:pt x="1167471" y="1905950"/>
                  <a:pt x="1158448" y="1954693"/>
                  <a:pt x="1138600" y="2001631"/>
                </a:cubicBezTo>
                <a:cubicBezTo>
                  <a:pt x="1113337" y="2053984"/>
                  <a:pt x="1075444" y="2088285"/>
                  <a:pt x="1021311" y="2104532"/>
                </a:cubicBezTo>
                <a:cubicBezTo>
                  <a:pt x="968983" y="2120780"/>
                  <a:pt x="914850" y="2135222"/>
                  <a:pt x="860717" y="2149665"/>
                </a:cubicBezTo>
                <a:cubicBezTo>
                  <a:pt x="759668" y="2176745"/>
                  <a:pt x="658620" y="2202019"/>
                  <a:pt x="557571" y="2227293"/>
                </a:cubicBezTo>
                <a:cubicBezTo>
                  <a:pt x="498025" y="2243540"/>
                  <a:pt x="438479" y="2257983"/>
                  <a:pt x="377128" y="2272426"/>
                </a:cubicBezTo>
                <a:cubicBezTo>
                  <a:pt x="355474" y="2277841"/>
                  <a:pt x="332017" y="2281452"/>
                  <a:pt x="310363" y="2277841"/>
                </a:cubicBezTo>
                <a:cubicBezTo>
                  <a:pt x="274275" y="2274230"/>
                  <a:pt x="252621" y="2250762"/>
                  <a:pt x="234577" y="2223682"/>
                </a:cubicBezTo>
                <a:cubicBezTo>
                  <a:pt x="209315" y="2183966"/>
                  <a:pt x="196684" y="2140639"/>
                  <a:pt x="185858" y="2095506"/>
                </a:cubicBezTo>
                <a:cubicBezTo>
                  <a:pt x="169618" y="2026905"/>
                  <a:pt x="160595" y="1956498"/>
                  <a:pt x="149769" y="1887897"/>
                </a:cubicBezTo>
                <a:cubicBezTo>
                  <a:pt x="140747" y="1813880"/>
                  <a:pt x="129920" y="1739862"/>
                  <a:pt x="119094" y="1665845"/>
                </a:cubicBezTo>
                <a:cubicBezTo>
                  <a:pt x="108266" y="1582801"/>
                  <a:pt x="97441" y="1499758"/>
                  <a:pt x="86613" y="1416714"/>
                </a:cubicBezTo>
                <a:cubicBezTo>
                  <a:pt x="75787" y="1340892"/>
                  <a:pt x="64960" y="1266875"/>
                  <a:pt x="55938" y="1191052"/>
                </a:cubicBezTo>
                <a:cubicBezTo>
                  <a:pt x="45112" y="1109814"/>
                  <a:pt x="32481" y="1026770"/>
                  <a:pt x="23459" y="945532"/>
                </a:cubicBezTo>
                <a:cubicBezTo>
                  <a:pt x="14436" y="884152"/>
                  <a:pt x="9023" y="824577"/>
                  <a:pt x="1805" y="765002"/>
                </a:cubicBezTo>
                <a:cubicBezTo>
                  <a:pt x="1805" y="755975"/>
                  <a:pt x="0" y="748754"/>
                  <a:pt x="0" y="739728"/>
                </a:cubicBezTo>
                <a:cubicBezTo>
                  <a:pt x="0" y="719869"/>
                  <a:pt x="0" y="698206"/>
                  <a:pt x="0" y="678347"/>
                </a:cubicBezTo>
                <a:cubicBezTo>
                  <a:pt x="1805" y="663905"/>
                  <a:pt x="3610" y="649463"/>
                  <a:pt x="5414" y="636826"/>
                </a:cubicBezTo>
                <a:cubicBezTo>
                  <a:pt x="12631" y="588083"/>
                  <a:pt x="25263" y="539339"/>
                  <a:pt x="54134" y="499623"/>
                </a:cubicBezTo>
                <a:cubicBezTo>
                  <a:pt x="73983" y="470738"/>
                  <a:pt x="102853" y="449075"/>
                  <a:pt x="129920" y="427411"/>
                </a:cubicBezTo>
                <a:cubicBezTo>
                  <a:pt x="239990" y="347978"/>
                  <a:pt x="348257" y="268545"/>
                  <a:pt x="456523" y="189112"/>
                </a:cubicBezTo>
                <a:cubicBezTo>
                  <a:pt x="523287" y="142174"/>
                  <a:pt x="588247" y="93431"/>
                  <a:pt x="655010" y="46493"/>
                </a:cubicBezTo>
                <a:cubicBezTo>
                  <a:pt x="673055" y="33856"/>
                  <a:pt x="692904" y="21219"/>
                  <a:pt x="712753" y="12192"/>
                </a:cubicBezTo>
                <a:cubicBezTo>
                  <a:pt x="724933" y="6325"/>
                  <a:pt x="737000" y="2602"/>
                  <a:pt x="748757" y="966"/>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endParaRPr lang="en-ID"/>
          </a:p>
        </p:txBody>
      </p:sp>
      <p:pic>
        <p:nvPicPr>
          <p:cNvPr id="4" name="Mockup">
            <a:extLst>
              <a:ext uri="{FF2B5EF4-FFF2-40B4-BE49-F238E27FC236}">
                <a16:creationId xmlns:a16="http://schemas.microsoft.com/office/drawing/2014/main" id="{9D5590CA-6489-3FD6-6E93-2DD377F2823F}"/>
              </a:ext>
            </a:extLst>
          </p:cNvPr>
          <p:cNvPicPr>
            <a:picLocks noChangeAspect="1"/>
          </p:cNvPicPr>
          <p:nvPr userDrawn="1"/>
        </p:nvPicPr>
        <p:blipFill>
          <a:blip r:embed="rId3" cstate="print">
            <a:grayscl/>
            <a:extLst>
              <a:ext uri="{28A0092B-C50C-407E-A947-70E740481C1C}">
                <a14:useLocalDpi xmlns:a14="http://schemas.microsoft.com/office/drawing/2010/main" val="0"/>
              </a:ext>
            </a:extLst>
          </a:blip>
          <a:srcRect/>
          <a:stretch>
            <a:fillRect/>
          </a:stretch>
        </p:blipFill>
        <p:spPr>
          <a:xfrm flipH="1">
            <a:off x="2599271" y="509960"/>
            <a:ext cx="2942774" cy="3344217"/>
          </a:xfrm>
          <a:custGeom>
            <a:avLst/>
            <a:gdLst>
              <a:gd name="connsiteX0" fmla="*/ 0 w 5205995"/>
              <a:gd name="connsiteY0" fmla="*/ 0 h 5916180"/>
              <a:gd name="connsiteX1" fmla="*/ 5205995 w 5205995"/>
              <a:gd name="connsiteY1" fmla="*/ 0 h 5916180"/>
              <a:gd name="connsiteX2" fmla="*/ 5205995 w 5205995"/>
              <a:gd name="connsiteY2" fmla="*/ 5916180 h 5916180"/>
              <a:gd name="connsiteX3" fmla="*/ 0 w 5205995"/>
              <a:gd name="connsiteY3" fmla="*/ 5916180 h 5916180"/>
              <a:gd name="connsiteX4" fmla="*/ 0 w 5205995"/>
              <a:gd name="connsiteY4" fmla="*/ 2253562 h 5916180"/>
              <a:gd name="connsiteX5" fmla="*/ 13121 w 5205995"/>
              <a:gd name="connsiteY5" fmla="*/ 2369367 h 5916180"/>
              <a:gd name="connsiteX6" fmla="*/ 14701 w 5205995"/>
              <a:gd name="connsiteY6" fmla="*/ 2383310 h 5916180"/>
              <a:gd name="connsiteX7" fmla="*/ 20345 w 5205995"/>
              <a:gd name="connsiteY7" fmla="*/ 2427930 h 5916180"/>
              <a:gd name="connsiteX8" fmla="*/ 35051 w 5205995"/>
              <a:gd name="connsiteY8" fmla="*/ 2544195 h 5916180"/>
              <a:gd name="connsiteX9" fmla="*/ 92510 w 5205995"/>
              <a:gd name="connsiteY9" fmla="*/ 2978540 h 5916180"/>
              <a:gd name="connsiteX10" fmla="*/ 146777 w 5205995"/>
              <a:gd name="connsiteY10" fmla="*/ 3377754 h 5916180"/>
              <a:gd name="connsiteX11" fmla="*/ 204237 w 5205995"/>
              <a:gd name="connsiteY11" fmla="*/ 3818486 h 5916180"/>
              <a:gd name="connsiteX12" fmla="*/ 258504 w 5205995"/>
              <a:gd name="connsiteY12" fmla="*/ 4211313 h 5916180"/>
              <a:gd name="connsiteX13" fmla="*/ 322348 w 5205995"/>
              <a:gd name="connsiteY13" fmla="*/ 4578590 h 5916180"/>
              <a:gd name="connsiteX14" fmla="*/ 408537 w 5205995"/>
              <a:gd name="connsiteY14" fmla="*/ 4805343 h 5916180"/>
              <a:gd name="connsiteX15" fmla="*/ 463602 w 5205995"/>
              <a:gd name="connsiteY15" fmla="*/ 4868818 h 5916180"/>
              <a:gd name="connsiteX16" fmla="*/ 468823 w 5205995"/>
              <a:gd name="connsiteY16" fmla="*/ 4871957 h 5916180"/>
              <a:gd name="connsiteX17" fmla="*/ 468820 w 5205995"/>
              <a:gd name="connsiteY17" fmla="*/ 4871953 h 5916180"/>
              <a:gd name="connsiteX18" fmla="*/ 499215 w 5205995"/>
              <a:gd name="connsiteY18" fmla="*/ 4890225 h 5916180"/>
              <a:gd name="connsiteX19" fmla="*/ 542608 w 5205995"/>
              <a:gd name="connsiteY19" fmla="*/ 4901153 h 5916180"/>
              <a:gd name="connsiteX20" fmla="*/ 660720 w 5205995"/>
              <a:gd name="connsiteY20" fmla="*/ 4891572 h 5916180"/>
              <a:gd name="connsiteX21" fmla="*/ 979938 w 5205995"/>
              <a:gd name="connsiteY21" fmla="*/ 4811729 h 5916180"/>
              <a:gd name="connsiteX22" fmla="*/ 1516226 w 5205995"/>
              <a:gd name="connsiteY22" fmla="*/ 4674399 h 5916180"/>
              <a:gd name="connsiteX23" fmla="*/ 1800331 w 5205995"/>
              <a:gd name="connsiteY23" fmla="*/ 4594556 h 5916180"/>
              <a:gd name="connsiteX24" fmla="*/ 2007823 w 5205995"/>
              <a:gd name="connsiteY24" fmla="*/ 4412515 h 5916180"/>
              <a:gd name="connsiteX25" fmla="*/ 2065282 w 5205995"/>
              <a:gd name="connsiteY25" fmla="*/ 4153824 h 5916180"/>
              <a:gd name="connsiteX26" fmla="*/ 2058898 w 5205995"/>
              <a:gd name="connsiteY26" fmla="*/ 4077175 h 5916180"/>
              <a:gd name="connsiteX27" fmla="*/ 2049321 w 5205995"/>
              <a:gd name="connsiteY27" fmla="*/ 3965395 h 5916180"/>
              <a:gd name="connsiteX28" fmla="*/ 2026976 w 5205995"/>
              <a:gd name="connsiteY28" fmla="*/ 3796128 h 5916180"/>
              <a:gd name="connsiteX29" fmla="*/ 1998246 w 5205995"/>
              <a:gd name="connsiteY29" fmla="*/ 3614087 h 5916180"/>
              <a:gd name="connsiteX30" fmla="*/ 1966324 w 5205995"/>
              <a:gd name="connsiteY30" fmla="*/ 3422464 h 5916180"/>
              <a:gd name="connsiteX31" fmla="*/ 1928018 w 5205995"/>
              <a:gd name="connsiteY31" fmla="*/ 3195710 h 5916180"/>
              <a:gd name="connsiteX32" fmla="*/ 1892904 w 5205995"/>
              <a:gd name="connsiteY32" fmla="*/ 2988119 h 5916180"/>
              <a:gd name="connsiteX33" fmla="*/ 1857790 w 5205995"/>
              <a:gd name="connsiteY33" fmla="*/ 2780528 h 5916180"/>
              <a:gd name="connsiteX34" fmla="*/ 1822676 w 5205995"/>
              <a:gd name="connsiteY34" fmla="*/ 2572936 h 5916180"/>
              <a:gd name="connsiteX35" fmla="*/ 1787562 w 5205995"/>
              <a:gd name="connsiteY35" fmla="*/ 2362151 h 5916180"/>
              <a:gd name="connsiteX36" fmla="*/ 1752448 w 5205995"/>
              <a:gd name="connsiteY36" fmla="*/ 2154560 h 5916180"/>
              <a:gd name="connsiteX37" fmla="*/ 1717334 w 5205995"/>
              <a:gd name="connsiteY37" fmla="*/ 1950162 h 5916180"/>
              <a:gd name="connsiteX38" fmla="*/ 1669451 w 5205995"/>
              <a:gd name="connsiteY38" fmla="*/ 1669116 h 5916180"/>
              <a:gd name="connsiteX39" fmla="*/ 1621568 w 5205995"/>
              <a:gd name="connsiteY39" fmla="*/ 1394456 h 5916180"/>
              <a:gd name="connsiteX40" fmla="*/ 1557724 w 5205995"/>
              <a:gd name="connsiteY40" fmla="*/ 1107022 h 5916180"/>
              <a:gd name="connsiteX41" fmla="*/ 1481112 w 5205995"/>
              <a:gd name="connsiteY41" fmla="*/ 944143 h 5916180"/>
              <a:gd name="connsiteX42" fmla="*/ 1318161 w 5205995"/>
              <a:gd name="connsiteY42" fmla="*/ 873183 h 5916180"/>
              <a:gd name="connsiteX43" fmla="*/ 1254466 w 5205995"/>
              <a:gd name="connsiteY43" fmla="*/ 893043 h 5916180"/>
              <a:gd name="connsiteX44" fmla="*/ 1152316 w 5205995"/>
              <a:gd name="connsiteY44" fmla="*/ 953724 h 5916180"/>
              <a:gd name="connsiteX45" fmla="*/ 801176 w 5205995"/>
              <a:gd name="connsiteY45" fmla="*/ 1206027 h 5916180"/>
              <a:gd name="connsiteX46" fmla="*/ 223390 w 5205995"/>
              <a:gd name="connsiteY46" fmla="*/ 1627597 h 5916180"/>
              <a:gd name="connsiteX47" fmla="*/ 89318 w 5205995"/>
              <a:gd name="connsiteY47" fmla="*/ 1755346 h 5916180"/>
              <a:gd name="connsiteX48" fmla="*/ 3129 w 5205995"/>
              <a:gd name="connsiteY48" fmla="*/ 1998068 h 5916180"/>
              <a:gd name="connsiteX49" fmla="*/ 0 w 5205995"/>
              <a:gd name="connsiteY49" fmla="*/ 2022067 h 591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05995" h="5916180">
                <a:moveTo>
                  <a:pt x="0" y="0"/>
                </a:moveTo>
                <a:lnTo>
                  <a:pt x="5205995" y="0"/>
                </a:lnTo>
                <a:lnTo>
                  <a:pt x="5205995" y="5916180"/>
                </a:lnTo>
                <a:lnTo>
                  <a:pt x="0" y="5916180"/>
                </a:lnTo>
                <a:lnTo>
                  <a:pt x="0" y="2253562"/>
                </a:lnTo>
                <a:lnTo>
                  <a:pt x="13121" y="2369367"/>
                </a:lnTo>
                <a:lnTo>
                  <a:pt x="14701" y="2383310"/>
                </a:lnTo>
                <a:lnTo>
                  <a:pt x="20345" y="2427930"/>
                </a:lnTo>
                <a:lnTo>
                  <a:pt x="35051" y="2544195"/>
                </a:lnTo>
                <a:cubicBezTo>
                  <a:pt x="51012" y="2687912"/>
                  <a:pt x="73357" y="2834823"/>
                  <a:pt x="92510" y="2978540"/>
                </a:cubicBezTo>
                <a:cubicBezTo>
                  <a:pt x="108471" y="3112676"/>
                  <a:pt x="127624" y="3243618"/>
                  <a:pt x="146777" y="3377754"/>
                </a:cubicBezTo>
                <a:cubicBezTo>
                  <a:pt x="165930" y="3524665"/>
                  <a:pt x="185084" y="3671575"/>
                  <a:pt x="204237" y="3818486"/>
                </a:cubicBezTo>
                <a:cubicBezTo>
                  <a:pt x="223390" y="3949428"/>
                  <a:pt x="242543" y="4080371"/>
                  <a:pt x="258504" y="4211313"/>
                </a:cubicBezTo>
                <a:cubicBezTo>
                  <a:pt x="277657" y="4332674"/>
                  <a:pt x="293618" y="4457229"/>
                  <a:pt x="322348" y="4578590"/>
                </a:cubicBezTo>
                <a:cubicBezTo>
                  <a:pt x="341501" y="4658433"/>
                  <a:pt x="363846" y="4735082"/>
                  <a:pt x="408537" y="4805343"/>
                </a:cubicBezTo>
                <a:cubicBezTo>
                  <a:pt x="424498" y="4829296"/>
                  <a:pt x="442055" y="4851652"/>
                  <a:pt x="463602" y="4868818"/>
                </a:cubicBezTo>
                <a:lnTo>
                  <a:pt x="468823" y="4871957"/>
                </a:lnTo>
                <a:lnTo>
                  <a:pt x="468820" y="4871953"/>
                </a:lnTo>
                <a:lnTo>
                  <a:pt x="499215" y="4890225"/>
                </a:lnTo>
                <a:cubicBezTo>
                  <a:pt x="512283" y="4895764"/>
                  <a:pt x="526648" y="4899556"/>
                  <a:pt x="542608" y="4901153"/>
                </a:cubicBezTo>
                <a:cubicBezTo>
                  <a:pt x="580915" y="4907540"/>
                  <a:pt x="622413" y="4901153"/>
                  <a:pt x="660720" y="4891572"/>
                </a:cubicBezTo>
                <a:cubicBezTo>
                  <a:pt x="769254" y="4866022"/>
                  <a:pt x="874596" y="4840472"/>
                  <a:pt x="979938" y="4811729"/>
                </a:cubicBezTo>
                <a:cubicBezTo>
                  <a:pt x="1158701" y="4767017"/>
                  <a:pt x="1337463" y="4722305"/>
                  <a:pt x="1516226" y="4674399"/>
                </a:cubicBezTo>
                <a:cubicBezTo>
                  <a:pt x="1611991" y="4648849"/>
                  <a:pt x="1707757" y="4623300"/>
                  <a:pt x="1800331" y="4594556"/>
                </a:cubicBezTo>
                <a:cubicBezTo>
                  <a:pt x="1896096" y="4565813"/>
                  <a:pt x="1963132" y="4505132"/>
                  <a:pt x="2007823" y="4412515"/>
                </a:cubicBezTo>
                <a:cubicBezTo>
                  <a:pt x="2042937" y="4329478"/>
                  <a:pt x="2058898" y="4243248"/>
                  <a:pt x="2065282" y="4153824"/>
                </a:cubicBezTo>
                <a:cubicBezTo>
                  <a:pt x="2065282" y="4128274"/>
                  <a:pt x="2062090" y="4102725"/>
                  <a:pt x="2058898" y="4077175"/>
                </a:cubicBezTo>
                <a:cubicBezTo>
                  <a:pt x="2055706" y="4042044"/>
                  <a:pt x="2052513" y="4003719"/>
                  <a:pt x="2049321" y="3965395"/>
                </a:cubicBezTo>
                <a:cubicBezTo>
                  <a:pt x="2042937" y="3907908"/>
                  <a:pt x="2036552" y="3853615"/>
                  <a:pt x="2026976" y="3796128"/>
                </a:cubicBezTo>
                <a:cubicBezTo>
                  <a:pt x="2017399" y="3735448"/>
                  <a:pt x="2007823" y="3674767"/>
                  <a:pt x="1998246" y="3614087"/>
                </a:cubicBezTo>
                <a:cubicBezTo>
                  <a:pt x="1988670" y="3550212"/>
                  <a:pt x="1975901" y="3486338"/>
                  <a:pt x="1966324" y="3422464"/>
                </a:cubicBezTo>
                <a:cubicBezTo>
                  <a:pt x="1953556" y="3345815"/>
                  <a:pt x="1940787" y="3272359"/>
                  <a:pt x="1928018" y="3195710"/>
                </a:cubicBezTo>
                <a:cubicBezTo>
                  <a:pt x="1915249" y="3125448"/>
                  <a:pt x="1905673" y="3058381"/>
                  <a:pt x="1892904" y="2988119"/>
                </a:cubicBezTo>
                <a:cubicBezTo>
                  <a:pt x="1880135" y="2917857"/>
                  <a:pt x="1867367" y="2850789"/>
                  <a:pt x="1857790" y="2780528"/>
                </a:cubicBezTo>
                <a:cubicBezTo>
                  <a:pt x="1845021" y="2710266"/>
                  <a:pt x="1832252" y="2640004"/>
                  <a:pt x="1822676" y="2572936"/>
                </a:cubicBezTo>
                <a:cubicBezTo>
                  <a:pt x="1809907" y="2502675"/>
                  <a:pt x="1797138" y="2432413"/>
                  <a:pt x="1787562" y="2362151"/>
                </a:cubicBezTo>
                <a:cubicBezTo>
                  <a:pt x="1774793" y="2295083"/>
                  <a:pt x="1762024" y="2224822"/>
                  <a:pt x="1752448" y="2154560"/>
                </a:cubicBezTo>
                <a:cubicBezTo>
                  <a:pt x="1739679" y="2087492"/>
                  <a:pt x="1726910" y="2020424"/>
                  <a:pt x="1717334" y="1950162"/>
                </a:cubicBezTo>
                <a:cubicBezTo>
                  <a:pt x="1701373" y="1857545"/>
                  <a:pt x="1685412" y="1761733"/>
                  <a:pt x="1669451" y="1669116"/>
                </a:cubicBezTo>
                <a:cubicBezTo>
                  <a:pt x="1653490" y="1576498"/>
                  <a:pt x="1637529" y="1487074"/>
                  <a:pt x="1621568" y="1394456"/>
                </a:cubicBezTo>
                <a:cubicBezTo>
                  <a:pt x="1602415" y="1298645"/>
                  <a:pt x="1580070" y="1202834"/>
                  <a:pt x="1557724" y="1107022"/>
                </a:cubicBezTo>
                <a:cubicBezTo>
                  <a:pt x="1544956" y="1046342"/>
                  <a:pt x="1519418" y="992049"/>
                  <a:pt x="1481112" y="944143"/>
                </a:cubicBezTo>
                <a:cubicBezTo>
                  <a:pt x="1438017" y="889051"/>
                  <a:pt x="1380558" y="864500"/>
                  <a:pt x="1318161" y="873183"/>
                </a:cubicBezTo>
                <a:cubicBezTo>
                  <a:pt x="1297362" y="876077"/>
                  <a:pt x="1276014" y="882664"/>
                  <a:pt x="1254466" y="893043"/>
                </a:cubicBezTo>
                <a:cubicBezTo>
                  <a:pt x="1219352" y="909012"/>
                  <a:pt x="1184238" y="931368"/>
                  <a:pt x="1152316" y="953724"/>
                </a:cubicBezTo>
                <a:cubicBezTo>
                  <a:pt x="1034206" y="1036761"/>
                  <a:pt x="919287" y="1122991"/>
                  <a:pt x="801176" y="1206027"/>
                </a:cubicBezTo>
                <a:cubicBezTo>
                  <a:pt x="609644" y="1346551"/>
                  <a:pt x="418113" y="1487074"/>
                  <a:pt x="223390" y="1627597"/>
                </a:cubicBezTo>
                <a:cubicBezTo>
                  <a:pt x="175507" y="1665922"/>
                  <a:pt x="124432" y="1704246"/>
                  <a:pt x="89318" y="1755346"/>
                </a:cubicBezTo>
                <a:cubicBezTo>
                  <a:pt x="38243" y="1825607"/>
                  <a:pt x="15897" y="1911838"/>
                  <a:pt x="3129" y="1998068"/>
                </a:cubicBezTo>
                <a:lnTo>
                  <a:pt x="0" y="2022067"/>
                </a:lnTo>
                <a:close/>
              </a:path>
            </a:pathLst>
          </a:custGeom>
        </p:spPr>
      </p:pic>
      <p:pic>
        <p:nvPicPr>
          <p:cNvPr id="5" name="Mockup">
            <a:extLst>
              <a:ext uri="{FF2B5EF4-FFF2-40B4-BE49-F238E27FC236}">
                <a16:creationId xmlns:a16="http://schemas.microsoft.com/office/drawing/2014/main" id="{DDD613A0-7F0E-70A0-79B5-7ECCCB6EA4DB}"/>
              </a:ext>
            </a:extLst>
          </p:cNvPr>
          <p:cNvPicPr>
            <a:picLocks noChangeAspect="1"/>
          </p:cNvPicPr>
          <p:nvPr userDrawn="1"/>
        </p:nvPicPr>
        <p:blipFill>
          <a:blip r:embed="rId3" cstate="print">
            <a:grayscl/>
            <a:extLst>
              <a:ext uri="{28A0092B-C50C-407E-A947-70E740481C1C}">
                <a14:useLocalDpi xmlns:a14="http://schemas.microsoft.com/office/drawing/2010/main" val="0"/>
              </a:ext>
            </a:extLst>
          </a:blip>
          <a:srcRect/>
          <a:stretch>
            <a:fillRect/>
          </a:stretch>
        </p:blipFill>
        <p:spPr>
          <a:xfrm>
            <a:off x="230938" y="3034492"/>
            <a:ext cx="2942774" cy="3344217"/>
          </a:xfrm>
          <a:custGeom>
            <a:avLst/>
            <a:gdLst>
              <a:gd name="connsiteX0" fmla="*/ 0 w 5205995"/>
              <a:gd name="connsiteY0" fmla="*/ 0 h 5916180"/>
              <a:gd name="connsiteX1" fmla="*/ 5205995 w 5205995"/>
              <a:gd name="connsiteY1" fmla="*/ 0 h 5916180"/>
              <a:gd name="connsiteX2" fmla="*/ 5205995 w 5205995"/>
              <a:gd name="connsiteY2" fmla="*/ 5916180 h 5916180"/>
              <a:gd name="connsiteX3" fmla="*/ 0 w 5205995"/>
              <a:gd name="connsiteY3" fmla="*/ 5916180 h 5916180"/>
              <a:gd name="connsiteX4" fmla="*/ 0 w 5205995"/>
              <a:gd name="connsiteY4" fmla="*/ 2253562 h 5916180"/>
              <a:gd name="connsiteX5" fmla="*/ 13121 w 5205995"/>
              <a:gd name="connsiteY5" fmla="*/ 2369367 h 5916180"/>
              <a:gd name="connsiteX6" fmla="*/ 14701 w 5205995"/>
              <a:gd name="connsiteY6" fmla="*/ 2383310 h 5916180"/>
              <a:gd name="connsiteX7" fmla="*/ 20345 w 5205995"/>
              <a:gd name="connsiteY7" fmla="*/ 2427930 h 5916180"/>
              <a:gd name="connsiteX8" fmla="*/ 35051 w 5205995"/>
              <a:gd name="connsiteY8" fmla="*/ 2544195 h 5916180"/>
              <a:gd name="connsiteX9" fmla="*/ 92510 w 5205995"/>
              <a:gd name="connsiteY9" fmla="*/ 2978540 h 5916180"/>
              <a:gd name="connsiteX10" fmla="*/ 146777 w 5205995"/>
              <a:gd name="connsiteY10" fmla="*/ 3377754 h 5916180"/>
              <a:gd name="connsiteX11" fmla="*/ 204237 w 5205995"/>
              <a:gd name="connsiteY11" fmla="*/ 3818486 h 5916180"/>
              <a:gd name="connsiteX12" fmla="*/ 258504 w 5205995"/>
              <a:gd name="connsiteY12" fmla="*/ 4211313 h 5916180"/>
              <a:gd name="connsiteX13" fmla="*/ 322348 w 5205995"/>
              <a:gd name="connsiteY13" fmla="*/ 4578590 h 5916180"/>
              <a:gd name="connsiteX14" fmla="*/ 408537 w 5205995"/>
              <a:gd name="connsiteY14" fmla="*/ 4805343 h 5916180"/>
              <a:gd name="connsiteX15" fmla="*/ 463602 w 5205995"/>
              <a:gd name="connsiteY15" fmla="*/ 4868818 h 5916180"/>
              <a:gd name="connsiteX16" fmla="*/ 468823 w 5205995"/>
              <a:gd name="connsiteY16" fmla="*/ 4871957 h 5916180"/>
              <a:gd name="connsiteX17" fmla="*/ 468820 w 5205995"/>
              <a:gd name="connsiteY17" fmla="*/ 4871953 h 5916180"/>
              <a:gd name="connsiteX18" fmla="*/ 499215 w 5205995"/>
              <a:gd name="connsiteY18" fmla="*/ 4890225 h 5916180"/>
              <a:gd name="connsiteX19" fmla="*/ 542608 w 5205995"/>
              <a:gd name="connsiteY19" fmla="*/ 4901153 h 5916180"/>
              <a:gd name="connsiteX20" fmla="*/ 660720 w 5205995"/>
              <a:gd name="connsiteY20" fmla="*/ 4891572 h 5916180"/>
              <a:gd name="connsiteX21" fmla="*/ 979938 w 5205995"/>
              <a:gd name="connsiteY21" fmla="*/ 4811729 h 5916180"/>
              <a:gd name="connsiteX22" fmla="*/ 1516226 w 5205995"/>
              <a:gd name="connsiteY22" fmla="*/ 4674399 h 5916180"/>
              <a:gd name="connsiteX23" fmla="*/ 1800331 w 5205995"/>
              <a:gd name="connsiteY23" fmla="*/ 4594556 h 5916180"/>
              <a:gd name="connsiteX24" fmla="*/ 2007823 w 5205995"/>
              <a:gd name="connsiteY24" fmla="*/ 4412515 h 5916180"/>
              <a:gd name="connsiteX25" fmla="*/ 2065282 w 5205995"/>
              <a:gd name="connsiteY25" fmla="*/ 4153824 h 5916180"/>
              <a:gd name="connsiteX26" fmla="*/ 2058898 w 5205995"/>
              <a:gd name="connsiteY26" fmla="*/ 4077175 h 5916180"/>
              <a:gd name="connsiteX27" fmla="*/ 2049321 w 5205995"/>
              <a:gd name="connsiteY27" fmla="*/ 3965395 h 5916180"/>
              <a:gd name="connsiteX28" fmla="*/ 2026976 w 5205995"/>
              <a:gd name="connsiteY28" fmla="*/ 3796128 h 5916180"/>
              <a:gd name="connsiteX29" fmla="*/ 1998246 w 5205995"/>
              <a:gd name="connsiteY29" fmla="*/ 3614087 h 5916180"/>
              <a:gd name="connsiteX30" fmla="*/ 1966324 w 5205995"/>
              <a:gd name="connsiteY30" fmla="*/ 3422464 h 5916180"/>
              <a:gd name="connsiteX31" fmla="*/ 1928018 w 5205995"/>
              <a:gd name="connsiteY31" fmla="*/ 3195710 h 5916180"/>
              <a:gd name="connsiteX32" fmla="*/ 1892904 w 5205995"/>
              <a:gd name="connsiteY32" fmla="*/ 2988119 h 5916180"/>
              <a:gd name="connsiteX33" fmla="*/ 1857790 w 5205995"/>
              <a:gd name="connsiteY33" fmla="*/ 2780528 h 5916180"/>
              <a:gd name="connsiteX34" fmla="*/ 1822676 w 5205995"/>
              <a:gd name="connsiteY34" fmla="*/ 2572936 h 5916180"/>
              <a:gd name="connsiteX35" fmla="*/ 1787562 w 5205995"/>
              <a:gd name="connsiteY35" fmla="*/ 2362151 h 5916180"/>
              <a:gd name="connsiteX36" fmla="*/ 1752448 w 5205995"/>
              <a:gd name="connsiteY36" fmla="*/ 2154560 h 5916180"/>
              <a:gd name="connsiteX37" fmla="*/ 1717334 w 5205995"/>
              <a:gd name="connsiteY37" fmla="*/ 1950162 h 5916180"/>
              <a:gd name="connsiteX38" fmla="*/ 1669451 w 5205995"/>
              <a:gd name="connsiteY38" fmla="*/ 1669116 h 5916180"/>
              <a:gd name="connsiteX39" fmla="*/ 1621568 w 5205995"/>
              <a:gd name="connsiteY39" fmla="*/ 1394456 h 5916180"/>
              <a:gd name="connsiteX40" fmla="*/ 1557724 w 5205995"/>
              <a:gd name="connsiteY40" fmla="*/ 1107022 h 5916180"/>
              <a:gd name="connsiteX41" fmla="*/ 1481112 w 5205995"/>
              <a:gd name="connsiteY41" fmla="*/ 944143 h 5916180"/>
              <a:gd name="connsiteX42" fmla="*/ 1318161 w 5205995"/>
              <a:gd name="connsiteY42" fmla="*/ 873183 h 5916180"/>
              <a:gd name="connsiteX43" fmla="*/ 1254466 w 5205995"/>
              <a:gd name="connsiteY43" fmla="*/ 893043 h 5916180"/>
              <a:gd name="connsiteX44" fmla="*/ 1152316 w 5205995"/>
              <a:gd name="connsiteY44" fmla="*/ 953724 h 5916180"/>
              <a:gd name="connsiteX45" fmla="*/ 801176 w 5205995"/>
              <a:gd name="connsiteY45" fmla="*/ 1206027 h 5916180"/>
              <a:gd name="connsiteX46" fmla="*/ 223390 w 5205995"/>
              <a:gd name="connsiteY46" fmla="*/ 1627597 h 5916180"/>
              <a:gd name="connsiteX47" fmla="*/ 89318 w 5205995"/>
              <a:gd name="connsiteY47" fmla="*/ 1755346 h 5916180"/>
              <a:gd name="connsiteX48" fmla="*/ 3129 w 5205995"/>
              <a:gd name="connsiteY48" fmla="*/ 1998068 h 5916180"/>
              <a:gd name="connsiteX49" fmla="*/ 0 w 5205995"/>
              <a:gd name="connsiteY49" fmla="*/ 2022067 h 591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05995" h="5916180">
                <a:moveTo>
                  <a:pt x="0" y="0"/>
                </a:moveTo>
                <a:lnTo>
                  <a:pt x="5205995" y="0"/>
                </a:lnTo>
                <a:lnTo>
                  <a:pt x="5205995" y="5916180"/>
                </a:lnTo>
                <a:lnTo>
                  <a:pt x="0" y="5916180"/>
                </a:lnTo>
                <a:lnTo>
                  <a:pt x="0" y="2253562"/>
                </a:lnTo>
                <a:lnTo>
                  <a:pt x="13121" y="2369367"/>
                </a:lnTo>
                <a:lnTo>
                  <a:pt x="14701" y="2383310"/>
                </a:lnTo>
                <a:lnTo>
                  <a:pt x="20345" y="2427930"/>
                </a:lnTo>
                <a:lnTo>
                  <a:pt x="35051" y="2544195"/>
                </a:lnTo>
                <a:cubicBezTo>
                  <a:pt x="51012" y="2687912"/>
                  <a:pt x="73357" y="2834823"/>
                  <a:pt x="92510" y="2978540"/>
                </a:cubicBezTo>
                <a:cubicBezTo>
                  <a:pt x="108471" y="3112676"/>
                  <a:pt x="127624" y="3243618"/>
                  <a:pt x="146777" y="3377754"/>
                </a:cubicBezTo>
                <a:cubicBezTo>
                  <a:pt x="165930" y="3524665"/>
                  <a:pt x="185084" y="3671575"/>
                  <a:pt x="204237" y="3818486"/>
                </a:cubicBezTo>
                <a:cubicBezTo>
                  <a:pt x="223390" y="3949428"/>
                  <a:pt x="242543" y="4080371"/>
                  <a:pt x="258504" y="4211313"/>
                </a:cubicBezTo>
                <a:cubicBezTo>
                  <a:pt x="277657" y="4332674"/>
                  <a:pt x="293618" y="4457229"/>
                  <a:pt x="322348" y="4578590"/>
                </a:cubicBezTo>
                <a:cubicBezTo>
                  <a:pt x="341501" y="4658433"/>
                  <a:pt x="363846" y="4735082"/>
                  <a:pt x="408537" y="4805343"/>
                </a:cubicBezTo>
                <a:cubicBezTo>
                  <a:pt x="424498" y="4829296"/>
                  <a:pt x="442055" y="4851652"/>
                  <a:pt x="463602" y="4868818"/>
                </a:cubicBezTo>
                <a:lnTo>
                  <a:pt x="468823" y="4871957"/>
                </a:lnTo>
                <a:lnTo>
                  <a:pt x="468820" y="4871953"/>
                </a:lnTo>
                <a:lnTo>
                  <a:pt x="499215" y="4890225"/>
                </a:lnTo>
                <a:cubicBezTo>
                  <a:pt x="512283" y="4895764"/>
                  <a:pt x="526648" y="4899556"/>
                  <a:pt x="542608" y="4901153"/>
                </a:cubicBezTo>
                <a:cubicBezTo>
                  <a:pt x="580915" y="4907540"/>
                  <a:pt x="622413" y="4901153"/>
                  <a:pt x="660720" y="4891572"/>
                </a:cubicBezTo>
                <a:cubicBezTo>
                  <a:pt x="769254" y="4866022"/>
                  <a:pt x="874596" y="4840472"/>
                  <a:pt x="979938" y="4811729"/>
                </a:cubicBezTo>
                <a:cubicBezTo>
                  <a:pt x="1158701" y="4767017"/>
                  <a:pt x="1337463" y="4722305"/>
                  <a:pt x="1516226" y="4674399"/>
                </a:cubicBezTo>
                <a:cubicBezTo>
                  <a:pt x="1611991" y="4648849"/>
                  <a:pt x="1707757" y="4623300"/>
                  <a:pt x="1800331" y="4594556"/>
                </a:cubicBezTo>
                <a:cubicBezTo>
                  <a:pt x="1896096" y="4565813"/>
                  <a:pt x="1963132" y="4505132"/>
                  <a:pt x="2007823" y="4412515"/>
                </a:cubicBezTo>
                <a:cubicBezTo>
                  <a:pt x="2042937" y="4329478"/>
                  <a:pt x="2058898" y="4243248"/>
                  <a:pt x="2065282" y="4153824"/>
                </a:cubicBezTo>
                <a:cubicBezTo>
                  <a:pt x="2065282" y="4128274"/>
                  <a:pt x="2062090" y="4102725"/>
                  <a:pt x="2058898" y="4077175"/>
                </a:cubicBezTo>
                <a:cubicBezTo>
                  <a:pt x="2055706" y="4042044"/>
                  <a:pt x="2052513" y="4003719"/>
                  <a:pt x="2049321" y="3965395"/>
                </a:cubicBezTo>
                <a:cubicBezTo>
                  <a:pt x="2042937" y="3907908"/>
                  <a:pt x="2036552" y="3853615"/>
                  <a:pt x="2026976" y="3796128"/>
                </a:cubicBezTo>
                <a:cubicBezTo>
                  <a:pt x="2017399" y="3735448"/>
                  <a:pt x="2007823" y="3674767"/>
                  <a:pt x="1998246" y="3614087"/>
                </a:cubicBezTo>
                <a:cubicBezTo>
                  <a:pt x="1988670" y="3550212"/>
                  <a:pt x="1975901" y="3486338"/>
                  <a:pt x="1966324" y="3422464"/>
                </a:cubicBezTo>
                <a:cubicBezTo>
                  <a:pt x="1953556" y="3345815"/>
                  <a:pt x="1940787" y="3272359"/>
                  <a:pt x="1928018" y="3195710"/>
                </a:cubicBezTo>
                <a:cubicBezTo>
                  <a:pt x="1915249" y="3125448"/>
                  <a:pt x="1905673" y="3058381"/>
                  <a:pt x="1892904" y="2988119"/>
                </a:cubicBezTo>
                <a:cubicBezTo>
                  <a:pt x="1880135" y="2917857"/>
                  <a:pt x="1867367" y="2850789"/>
                  <a:pt x="1857790" y="2780528"/>
                </a:cubicBezTo>
                <a:cubicBezTo>
                  <a:pt x="1845021" y="2710266"/>
                  <a:pt x="1832252" y="2640004"/>
                  <a:pt x="1822676" y="2572936"/>
                </a:cubicBezTo>
                <a:cubicBezTo>
                  <a:pt x="1809907" y="2502675"/>
                  <a:pt x="1797138" y="2432413"/>
                  <a:pt x="1787562" y="2362151"/>
                </a:cubicBezTo>
                <a:cubicBezTo>
                  <a:pt x="1774793" y="2295083"/>
                  <a:pt x="1762024" y="2224822"/>
                  <a:pt x="1752448" y="2154560"/>
                </a:cubicBezTo>
                <a:cubicBezTo>
                  <a:pt x="1739679" y="2087492"/>
                  <a:pt x="1726910" y="2020424"/>
                  <a:pt x="1717334" y="1950162"/>
                </a:cubicBezTo>
                <a:cubicBezTo>
                  <a:pt x="1701373" y="1857545"/>
                  <a:pt x="1685412" y="1761733"/>
                  <a:pt x="1669451" y="1669116"/>
                </a:cubicBezTo>
                <a:cubicBezTo>
                  <a:pt x="1653490" y="1576498"/>
                  <a:pt x="1637529" y="1487074"/>
                  <a:pt x="1621568" y="1394456"/>
                </a:cubicBezTo>
                <a:cubicBezTo>
                  <a:pt x="1602415" y="1298645"/>
                  <a:pt x="1580070" y="1202834"/>
                  <a:pt x="1557724" y="1107022"/>
                </a:cubicBezTo>
                <a:cubicBezTo>
                  <a:pt x="1544956" y="1046342"/>
                  <a:pt x="1519418" y="992049"/>
                  <a:pt x="1481112" y="944143"/>
                </a:cubicBezTo>
                <a:cubicBezTo>
                  <a:pt x="1438017" y="889051"/>
                  <a:pt x="1380558" y="864500"/>
                  <a:pt x="1318161" y="873183"/>
                </a:cubicBezTo>
                <a:cubicBezTo>
                  <a:pt x="1297362" y="876077"/>
                  <a:pt x="1276014" y="882664"/>
                  <a:pt x="1254466" y="893043"/>
                </a:cubicBezTo>
                <a:cubicBezTo>
                  <a:pt x="1219352" y="909012"/>
                  <a:pt x="1184238" y="931368"/>
                  <a:pt x="1152316" y="953724"/>
                </a:cubicBezTo>
                <a:cubicBezTo>
                  <a:pt x="1034206" y="1036761"/>
                  <a:pt x="919287" y="1122991"/>
                  <a:pt x="801176" y="1206027"/>
                </a:cubicBezTo>
                <a:cubicBezTo>
                  <a:pt x="609644" y="1346551"/>
                  <a:pt x="418113" y="1487074"/>
                  <a:pt x="223390" y="1627597"/>
                </a:cubicBezTo>
                <a:cubicBezTo>
                  <a:pt x="175507" y="1665922"/>
                  <a:pt x="124432" y="1704246"/>
                  <a:pt x="89318" y="1755346"/>
                </a:cubicBezTo>
                <a:cubicBezTo>
                  <a:pt x="38243" y="1825607"/>
                  <a:pt x="15897" y="1911838"/>
                  <a:pt x="3129" y="1998068"/>
                </a:cubicBezTo>
                <a:lnTo>
                  <a:pt x="0" y="2022067"/>
                </a:lnTo>
                <a:close/>
              </a:path>
            </a:pathLst>
          </a:custGeom>
        </p:spPr>
      </p:pic>
      <p:sp>
        <p:nvSpPr>
          <p:cNvPr id="15" name="Hexagon 14">
            <a:extLst>
              <a:ext uri="{FF2B5EF4-FFF2-40B4-BE49-F238E27FC236}">
                <a16:creationId xmlns:a16="http://schemas.microsoft.com/office/drawing/2014/main" id="{CD33AED8-0B08-03A4-F165-AF7B473CF267}"/>
              </a:ext>
            </a:extLst>
          </p:cNvPr>
          <p:cNvSpPr/>
          <p:nvPr userDrawn="1"/>
        </p:nvSpPr>
        <p:spPr>
          <a:xfrm rot="16200000" flipH="1">
            <a:off x="11097783" y="4439449"/>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a:p>
        </p:txBody>
      </p:sp>
      <p:sp>
        <p:nvSpPr>
          <p:cNvPr id="19" name="Hexagon 18">
            <a:extLst>
              <a:ext uri="{FF2B5EF4-FFF2-40B4-BE49-F238E27FC236}">
                <a16:creationId xmlns:a16="http://schemas.microsoft.com/office/drawing/2014/main" id="{A8C1A08C-31AD-13ED-F2A1-D4A396A96DBE}"/>
              </a:ext>
            </a:extLst>
          </p:cNvPr>
          <p:cNvSpPr/>
          <p:nvPr userDrawn="1"/>
        </p:nvSpPr>
        <p:spPr>
          <a:xfrm rot="16200000" flipH="1">
            <a:off x="8289471" y="4439449"/>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dirty="0"/>
          </a:p>
        </p:txBody>
      </p:sp>
      <p:cxnSp>
        <p:nvCxnSpPr>
          <p:cNvPr id="22" name="Straight Connector 21">
            <a:extLst>
              <a:ext uri="{FF2B5EF4-FFF2-40B4-BE49-F238E27FC236}">
                <a16:creationId xmlns:a16="http://schemas.microsoft.com/office/drawing/2014/main" id="{0E20F6D8-2E5F-97EC-7AB3-4FBB6BD4865F}"/>
              </a:ext>
            </a:extLst>
          </p:cNvPr>
          <p:cNvCxnSpPr>
            <a:cxnSpLocks/>
          </p:cNvCxnSpPr>
          <p:nvPr userDrawn="1"/>
        </p:nvCxnSpPr>
        <p:spPr>
          <a:xfrm flipH="1">
            <a:off x="10718616" y="2298797"/>
            <a:ext cx="744607" cy="0"/>
          </a:xfrm>
          <a:prstGeom prst="line">
            <a:avLst/>
          </a:prstGeom>
          <a:ln w="50800" cap="rnd">
            <a:gradFill flip="none" rotWithShape="1">
              <a:gsLst>
                <a:gs pos="0">
                  <a:schemeClr val="accent1">
                    <a:lumMod val="50000"/>
                  </a:schemeClr>
                </a:gs>
                <a:gs pos="100000">
                  <a:schemeClr val="accent1"/>
                </a:gs>
              </a:gsLst>
              <a:path path="circle">
                <a:fillToRect l="100000" t="100000"/>
              </a:path>
              <a:tileRect r="-100000" b="-100000"/>
            </a:gradFill>
            <a:round/>
          </a:ln>
        </p:spPr>
        <p:style>
          <a:lnRef idx="1">
            <a:schemeClr val="accent1"/>
          </a:lnRef>
          <a:fillRef idx="0">
            <a:schemeClr val="accent1"/>
          </a:fillRef>
          <a:effectRef idx="0">
            <a:schemeClr val="accent1"/>
          </a:effectRef>
          <a:fontRef idx="minor">
            <a:schemeClr val="tx1"/>
          </a:fontRef>
        </p:style>
      </p:cxnSp>
      <p:sp>
        <p:nvSpPr>
          <p:cNvPr id="24" name="PpHolder16">
            <a:extLst>
              <a:ext uri="{FF2B5EF4-FFF2-40B4-BE49-F238E27FC236}">
                <a16:creationId xmlns:a16="http://schemas.microsoft.com/office/drawing/2014/main" id="{C148BD6F-671A-CCFA-2DC3-06EBCEE00B7B}"/>
              </a:ext>
            </a:extLst>
          </p:cNvPr>
          <p:cNvSpPr>
            <a:spLocks noGrp="1"/>
          </p:cNvSpPr>
          <p:nvPr>
            <p:ph type="pic" sz="quarter" idx="12"/>
          </p:nvPr>
        </p:nvSpPr>
        <p:spPr>
          <a:xfrm>
            <a:off x="4374612" y="1002576"/>
            <a:ext cx="1171079" cy="2279295"/>
          </a:xfrm>
        </p:spPr>
      </p:sp>
      <p:sp>
        <p:nvSpPr>
          <p:cNvPr id="25" name="PpHolder15">
            <a:extLst>
              <a:ext uri="{FF2B5EF4-FFF2-40B4-BE49-F238E27FC236}">
                <a16:creationId xmlns:a16="http://schemas.microsoft.com/office/drawing/2014/main" id="{E8D9DA27-C2F3-A9A0-D354-549A262645AC}"/>
              </a:ext>
            </a:extLst>
          </p:cNvPr>
          <p:cNvSpPr>
            <a:spLocks noGrp="1"/>
          </p:cNvSpPr>
          <p:nvPr>
            <p:ph type="pic" sz="quarter" idx="13"/>
          </p:nvPr>
        </p:nvSpPr>
        <p:spPr>
          <a:xfrm>
            <a:off x="227295" y="3527107"/>
            <a:ext cx="1171079" cy="2279294"/>
          </a:xfrm>
        </p:spPr>
      </p:sp>
      <p:sp>
        <p:nvSpPr>
          <p:cNvPr id="6" name="Text Placeholder 23">
            <a:extLst>
              <a:ext uri="{FF2B5EF4-FFF2-40B4-BE49-F238E27FC236}">
                <a16:creationId xmlns:a16="http://schemas.microsoft.com/office/drawing/2014/main" id="{EA356050-B64B-C702-71A6-A2718A573388}"/>
              </a:ext>
            </a:extLst>
          </p:cNvPr>
          <p:cNvSpPr>
            <a:spLocks noGrp="1"/>
          </p:cNvSpPr>
          <p:nvPr>
            <p:ph type="body" sz="quarter" idx="14" hasCustomPrompt="1"/>
          </p:nvPr>
        </p:nvSpPr>
        <p:spPr>
          <a:xfrm>
            <a:off x="7480992" y="1260953"/>
            <a:ext cx="4041738"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8" name="Content Placeholder 5">
            <a:extLst>
              <a:ext uri="{FF2B5EF4-FFF2-40B4-BE49-F238E27FC236}">
                <a16:creationId xmlns:a16="http://schemas.microsoft.com/office/drawing/2014/main" id="{5F7DFEEE-A257-8CA9-9880-00926E435677}"/>
              </a:ext>
            </a:extLst>
          </p:cNvPr>
          <p:cNvSpPr>
            <a:spLocks noGrp="1"/>
          </p:cNvSpPr>
          <p:nvPr>
            <p:ph sz="quarter" idx="15"/>
          </p:nvPr>
        </p:nvSpPr>
        <p:spPr>
          <a:xfrm>
            <a:off x="5981775" y="2497187"/>
            <a:ext cx="5540955" cy="1690367"/>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0" name="Text Placeholder 23">
            <a:extLst>
              <a:ext uri="{FF2B5EF4-FFF2-40B4-BE49-F238E27FC236}">
                <a16:creationId xmlns:a16="http://schemas.microsoft.com/office/drawing/2014/main" id="{3C2F17F6-FC37-2898-FDAA-3A336A8B6E41}"/>
              </a:ext>
            </a:extLst>
          </p:cNvPr>
          <p:cNvSpPr>
            <a:spLocks noGrp="1"/>
          </p:cNvSpPr>
          <p:nvPr>
            <p:ph type="body" sz="quarter" idx="19" hasCustomPrompt="1"/>
          </p:nvPr>
        </p:nvSpPr>
        <p:spPr>
          <a:xfrm>
            <a:off x="5981775" y="4500066"/>
            <a:ext cx="2260433" cy="333375"/>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1" name="Text Placeholder 38">
            <a:extLst>
              <a:ext uri="{FF2B5EF4-FFF2-40B4-BE49-F238E27FC236}">
                <a16:creationId xmlns:a16="http://schemas.microsoft.com/office/drawing/2014/main" id="{14420C70-7D01-515D-0BFA-29BCE779A611}"/>
              </a:ext>
            </a:extLst>
          </p:cNvPr>
          <p:cNvSpPr>
            <a:spLocks noGrp="1"/>
          </p:cNvSpPr>
          <p:nvPr>
            <p:ph type="body" sz="quarter" idx="26"/>
          </p:nvPr>
        </p:nvSpPr>
        <p:spPr>
          <a:xfrm>
            <a:off x="5981775" y="4947263"/>
            <a:ext cx="2745160" cy="649783"/>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2" name="Text Placeholder 23">
            <a:extLst>
              <a:ext uri="{FF2B5EF4-FFF2-40B4-BE49-F238E27FC236}">
                <a16:creationId xmlns:a16="http://schemas.microsoft.com/office/drawing/2014/main" id="{74DF4E6F-7D2C-B5E7-F387-37FE0A5BFBF6}"/>
              </a:ext>
            </a:extLst>
          </p:cNvPr>
          <p:cNvSpPr>
            <a:spLocks noGrp="1"/>
          </p:cNvSpPr>
          <p:nvPr>
            <p:ph type="body" sz="quarter" idx="27" hasCustomPrompt="1"/>
          </p:nvPr>
        </p:nvSpPr>
        <p:spPr>
          <a:xfrm>
            <a:off x="8823689" y="4500066"/>
            <a:ext cx="2260433" cy="333375"/>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9" name="Text Placeholder 38">
            <a:extLst>
              <a:ext uri="{FF2B5EF4-FFF2-40B4-BE49-F238E27FC236}">
                <a16:creationId xmlns:a16="http://schemas.microsoft.com/office/drawing/2014/main" id="{3BF1A35A-EEFE-693A-9AFE-D4B93287E428}"/>
              </a:ext>
            </a:extLst>
          </p:cNvPr>
          <p:cNvSpPr>
            <a:spLocks noGrp="1"/>
          </p:cNvSpPr>
          <p:nvPr>
            <p:ph type="body" sz="quarter" idx="28"/>
          </p:nvPr>
        </p:nvSpPr>
        <p:spPr>
          <a:xfrm>
            <a:off x="8823689" y="4947263"/>
            <a:ext cx="2745160" cy="649783"/>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839511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evice Mockup 1">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E0C3B20-BEC1-49A2-8A43-D5964C98E8EE}"/>
              </a:ext>
            </a:extLst>
          </p:cNvPr>
          <p:cNvSpPr>
            <a:spLocks noGrp="1"/>
          </p:cNvSpPr>
          <p:nvPr>
            <p:ph type="pic" sz="quarter" idx="10"/>
          </p:nvPr>
        </p:nvSpPr>
        <p:spPr>
          <a:xfrm>
            <a:off x="3573280" y="2117899"/>
            <a:ext cx="5020767" cy="3255590"/>
          </a:xfrm>
          <a:custGeom>
            <a:avLst/>
            <a:gdLst>
              <a:gd name="connsiteX0" fmla="*/ 372293 w 5020767"/>
              <a:gd name="connsiteY0" fmla="*/ 2210250 h 3255590"/>
              <a:gd name="connsiteX1" fmla="*/ 372293 w 5020767"/>
              <a:gd name="connsiteY1" fmla="*/ 2211005 h 3255590"/>
              <a:gd name="connsiteX2" fmla="*/ 572713 w 5020767"/>
              <a:gd name="connsiteY2" fmla="*/ 2211005 h 3255590"/>
              <a:gd name="connsiteX3" fmla="*/ 622442 w 5020767"/>
              <a:gd name="connsiteY3" fmla="*/ 2212515 h 3255590"/>
              <a:gd name="connsiteX4" fmla="*/ 676691 w 5020767"/>
              <a:gd name="connsiteY4" fmla="*/ 2223083 h 3255590"/>
              <a:gd name="connsiteX5" fmla="*/ 736215 w 5020767"/>
              <a:gd name="connsiteY5" fmla="*/ 2297060 h 3255590"/>
              <a:gd name="connsiteX6" fmla="*/ 741489 w 5020767"/>
              <a:gd name="connsiteY6" fmla="*/ 2336313 h 3255590"/>
              <a:gd name="connsiteX7" fmla="*/ 742996 w 5020767"/>
              <a:gd name="connsiteY7" fmla="*/ 2379341 h 3255590"/>
              <a:gd name="connsiteX8" fmla="*/ 743749 w 5020767"/>
              <a:gd name="connsiteY8" fmla="*/ 2520502 h 3255590"/>
              <a:gd name="connsiteX9" fmla="*/ 743749 w 5020767"/>
              <a:gd name="connsiteY9" fmla="*/ 2900201 h 3255590"/>
              <a:gd name="connsiteX10" fmla="*/ 742242 w 5020767"/>
              <a:gd name="connsiteY10" fmla="*/ 2957571 h 3255590"/>
              <a:gd name="connsiteX11" fmla="*/ 733954 w 5020767"/>
              <a:gd name="connsiteY11" fmla="*/ 3009657 h 3255590"/>
              <a:gd name="connsiteX12" fmla="*/ 720392 w 5020767"/>
              <a:gd name="connsiteY12" fmla="*/ 3038342 h 3255590"/>
              <a:gd name="connsiteX13" fmla="*/ 651827 w 5020767"/>
              <a:gd name="connsiteY13" fmla="*/ 3082879 h 3255590"/>
              <a:gd name="connsiteX14" fmla="*/ 602098 w 5020767"/>
              <a:gd name="connsiteY14" fmla="*/ 3087408 h 3255590"/>
              <a:gd name="connsiteX15" fmla="*/ 152283 w 5020767"/>
              <a:gd name="connsiteY15" fmla="*/ 3088163 h 3255590"/>
              <a:gd name="connsiteX16" fmla="*/ 110089 w 5020767"/>
              <a:gd name="connsiteY16" fmla="*/ 3085899 h 3255590"/>
              <a:gd name="connsiteX17" fmla="*/ 65635 w 5020767"/>
              <a:gd name="connsiteY17" fmla="*/ 3075331 h 3255590"/>
              <a:gd name="connsiteX18" fmla="*/ 8372 w 5020767"/>
              <a:gd name="connsiteY18" fmla="*/ 3008902 h 3255590"/>
              <a:gd name="connsiteX19" fmla="*/ 2345 w 5020767"/>
              <a:gd name="connsiteY19" fmla="*/ 2968139 h 3255590"/>
              <a:gd name="connsiteX20" fmla="*/ 84 w 5020767"/>
              <a:gd name="connsiteY20" fmla="*/ 2870761 h 3255590"/>
              <a:gd name="connsiteX21" fmla="*/ 84 w 5020767"/>
              <a:gd name="connsiteY21" fmla="*/ 2387645 h 3255590"/>
              <a:gd name="connsiteX22" fmla="*/ 1591 w 5020767"/>
              <a:gd name="connsiteY22" fmla="*/ 2336313 h 3255590"/>
              <a:gd name="connsiteX23" fmla="*/ 11386 w 5020767"/>
              <a:gd name="connsiteY23" fmla="*/ 2282718 h 3255590"/>
              <a:gd name="connsiteX24" fmla="*/ 85225 w 5020767"/>
              <a:gd name="connsiteY24" fmla="*/ 2217044 h 3255590"/>
              <a:gd name="connsiteX25" fmla="*/ 126665 w 5020767"/>
              <a:gd name="connsiteY25" fmla="*/ 2212515 h 3255590"/>
              <a:gd name="connsiteX26" fmla="*/ 372293 w 5020767"/>
              <a:gd name="connsiteY26" fmla="*/ 2210250 h 3255590"/>
              <a:gd name="connsiteX27" fmla="*/ 3936374 w 5020767"/>
              <a:gd name="connsiteY27" fmla="*/ 762934 h 3255590"/>
              <a:gd name="connsiteX28" fmla="*/ 4934552 w 5020767"/>
              <a:gd name="connsiteY28" fmla="*/ 762934 h 3255590"/>
              <a:gd name="connsiteX29" fmla="*/ 5020767 w 5020767"/>
              <a:gd name="connsiteY29" fmla="*/ 849149 h 3255590"/>
              <a:gd name="connsiteX30" fmla="*/ 5020767 w 5020767"/>
              <a:gd name="connsiteY30" fmla="*/ 3169375 h 3255590"/>
              <a:gd name="connsiteX31" fmla="*/ 4934552 w 5020767"/>
              <a:gd name="connsiteY31" fmla="*/ 3255590 h 3255590"/>
              <a:gd name="connsiteX32" fmla="*/ 3936374 w 5020767"/>
              <a:gd name="connsiteY32" fmla="*/ 3255590 h 3255590"/>
              <a:gd name="connsiteX33" fmla="*/ 3850159 w 5020767"/>
              <a:gd name="connsiteY33" fmla="*/ 3169375 h 3255590"/>
              <a:gd name="connsiteX34" fmla="*/ 3850159 w 5020767"/>
              <a:gd name="connsiteY34" fmla="*/ 849149 h 3255590"/>
              <a:gd name="connsiteX35" fmla="*/ 3936374 w 5020767"/>
              <a:gd name="connsiteY35" fmla="*/ 762934 h 3255590"/>
              <a:gd name="connsiteX36" fmla="*/ 1112081 w 5020767"/>
              <a:gd name="connsiteY36" fmla="*/ 0 h 3255590"/>
              <a:gd name="connsiteX37" fmla="*/ 3435064 w 5020767"/>
              <a:gd name="connsiteY37" fmla="*/ 0 h 3255590"/>
              <a:gd name="connsiteX38" fmla="*/ 3498749 w 5020767"/>
              <a:gd name="connsiteY38" fmla="*/ 63686 h 3255590"/>
              <a:gd name="connsiteX39" fmla="*/ 3498749 w 5020767"/>
              <a:gd name="connsiteY39" fmla="*/ 3191905 h 3255590"/>
              <a:gd name="connsiteX40" fmla="*/ 3435064 w 5020767"/>
              <a:gd name="connsiteY40" fmla="*/ 3255590 h 3255590"/>
              <a:gd name="connsiteX41" fmla="*/ 1112081 w 5020767"/>
              <a:gd name="connsiteY41" fmla="*/ 3255590 h 3255590"/>
              <a:gd name="connsiteX42" fmla="*/ 1048397 w 5020767"/>
              <a:gd name="connsiteY42" fmla="*/ 3191905 h 3255590"/>
              <a:gd name="connsiteX43" fmla="*/ 1048397 w 5020767"/>
              <a:gd name="connsiteY43" fmla="*/ 63686 h 3255590"/>
              <a:gd name="connsiteX44" fmla="*/ 1112081 w 5020767"/>
              <a:gd name="connsiteY44" fmla="*/ 0 h 32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020767" h="3255590">
                <a:moveTo>
                  <a:pt x="372293" y="2210250"/>
                </a:moveTo>
                <a:lnTo>
                  <a:pt x="372293" y="2211005"/>
                </a:lnTo>
                <a:cubicBezTo>
                  <a:pt x="439351" y="2211005"/>
                  <a:pt x="506409" y="2211005"/>
                  <a:pt x="572713" y="2211005"/>
                </a:cubicBezTo>
                <a:cubicBezTo>
                  <a:pt x="589290" y="2211005"/>
                  <a:pt x="605866" y="2211005"/>
                  <a:pt x="622442" y="2212515"/>
                </a:cubicBezTo>
                <a:cubicBezTo>
                  <a:pt x="641278" y="2213270"/>
                  <a:pt x="659362" y="2215534"/>
                  <a:pt x="676691" y="2223083"/>
                </a:cubicBezTo>
                <a:cubicBezTo>
                  <a:pt x="708336" y="2238180"/>
                  <a:pt x="727926" y="2263091"/>
                  <a:pt x="736215" y="2297060"/>
                </a:cubicBezTo>
                <a:cubicBezTo>
                  <a:pt x="739228" y="2309893"/>
                  <a:pt x="739981" y="2323481"/>
                  <a:pt x="741489" y="2336313"/>
                </a:cubicBezTo>
                <a:cubicBezTo>
                  <a:pt x="742242" y="2350656"/>
                  <a:pt x="742242" y="2364999"/>
                  <a:pt x="742996" y="2379341"/>
                </a:cubicBezTo>
                <a:cubicBezTo>
                  <a:pt x="746009" y="2426898"/>
                  <a:pt x="743749" y="2473700"/>
                  <a:pt x="743749" y="2520502"/>
                </a:cubicBezTo>
                <a:cubicBezTo>
                  <a:pt x="744503" y="2647320"/>
                  <a:pt x="744503" y="2773383"/>
                  <a:pt x="743749" y="2900201"/>
                </a:cubicBezTo>
                <a:cubicBezTo>
                  <a:pt x="743749" y="2919073"/>
                  <a:pt x="742996" y="2938699"/>
                  <a:pt x="742242" y="2957571"/>
                </a:cubicBezTo>
                <a:cubicBezTo>
                  <a:pt x="740735" y="2974933"/>
                  <a:pt x="739228" y="2993050"/>
                  <a:pt x="733954" y="3009657"/>
                </a:cubicBezTo>
                <a:cubicBezTo>
                  <a:pt x="730940" y="3019470"/>
                  <a:pt x="726419" y="3029283"/>
                  <a:pt x="720392" y="3038342"/>
                </a:cubicBezTo>
                <a:cubicBezTo>
                  <a:pt x="703816" y="3063253"/>
                  <a:pt x="681212" y="3077595"/>
                  <a:pt x="651827" y="3082879"/>
                </a:cubicBezTo>
                <a:cubicBezTo>
                  <a:pt x="635250" y="3086654"/>
                  <a:pt x="618674" y="3087408"/>
                  <a:pt x="602098" y="3087408"/>
                </a:cubicBezTo>
                <a:cubicBezTo>
                  <a:pt x="452160" y="3087408"/>
                  <a:pt x="302221" y="3088163"/>
                  <a:pt x="152283" y="3088163"/>
                </a:cubicBezTo>
                <a:cubicBezTo>
                  <a:pt x="137967" y="3088163"/>
                  <a:pt x="123652" y="3087408"/>
                  <a:pt x="110089" y="3085899"/>
                </a:cubicBezTo>
                <a:cubicBezTo>
                  <a:pt x="94267" y="3084389"/>
                  <a:pt x="79198" y="3082124"/>
                  <a:pt x="65635" y="3075331"/>
                </a:cubicBezTo>
                <a:cubicBezTo>
                  <a:pt x="37004" y="3061743"/>
                  <a:pt x="18167" y="3039097"/>
                  <a:pt x="8372" y="3008902"/>
                </a:cubicBezTo>
                <a:cubicBezTo>
                  <a:pt x="4605" y="2995314"/>
                  <a:pt x="3098" y="2981727"/>
                  <a:pt x="2345" y="2968139"/>
                </a:cubicBezTo>
                <a:cubicBezTo>
                  <a:pt x="-669" y="2935680"/>
                  <a:pt x="84" y="2903220"/>
                  <a:pt x="84" y="2870761"/>
                </a:cubicBezTo>
                <a:cubicBezTo>
                  <a:pt x="84" y="2709974"/>
                  <a:pt x="84" y="2548432"/>
                  <a:pt x="84" y="2387645"/>
                </a:cubicBezTo>
                <a:cubicBezTo>
                  <a:pt x="84" y="2370283"/>
                  <a:pt x="838" y="2352921"/>
                  <a:pt x="1591" y="2336313"/>
                </a:cubicBezTo>
                <a:cubicBezTo>
                  <a:pt x="3098" y="2318197"/>
                  <a:pt x="4605" y="2299325"/>
                  <a:pt x="11386" y="2282718"/>
                </a:cubicBezTo>
                <a:cubicBezTo>
                  <a:pt x="24948" y="2247994"/>
                  <a:pt x="49059" y="2226103"/>
                  <a:pt x="85225" y="2217044"/>
                </a:cubicBezTo>
                <a:cubicBezTo>
                  <a:pt x="98787" y="2214025"/>
                  <a:pt x="112350" y="2212515"/>
                  <a:pt x="126665" y="2212515"/>
                </a:cubicBezTo>
                <a:cubicBezTo>
                  <a:pt x="208039" y="2211760"/>
                  <a:pt x="290166" y="2211005"/>
                  <a:pt x="372293" y="2210250"/>
                </a:cubicBezTo>
                <a:close/>
                <a:moveTo>
                  <a:pt x="3936374" y="762934"/>
                </a:moveTo>
                <a:lnTo>
                  <a:pt x="4934552" y="762934"/>
                </a:lnTo>
                <a:cubicBezTo>
                  <a:pt x="4982167" y="762934"/>
                  <a:pt x="5020767" y="801534"/>
                  <a:pt x="5020767" y="849149"/>
                </a:cubicBezTo>
                <a:lnTo>
                  <a:pt x="5020767" y="3169375"/>
                </a:lnTo>
                <a:cubicBezTo>
                  <a:pt x="5020767" y="3216990"/>
                  <a:pt x="4982167" y="3255590"/>
                  <a:pt x="4934552" y="3255590"/>
                </a:cubicBezTo>
                <a:lnTo>
                  <a:pt x="3936374" y="3255590"/>
                </a:lnTo>
                <a:cubicBezTo>
                  <a:pt x="3888759" y="3255590"/>
                  <a:pt x="3850159" y="3216990"/>
                  <a:pt x="3850159" y="3169375"/>
                </a:cubicBezTo>
                <a:lnTo>
                  <a:pt x="3850159" y="849149"/>
                </a:lnTo>
                <a:cubicBezTo>
                  <a:pt x="3850159" y="801534"/>
                  <a:pt x="3888759" y="762934"/>
                  <a:pt x="3936374" y="762934"/>
                </a:cubicBezTo>
                <a:close/>
                <a:moveTo>
                  <a:pt x="1112081" y="0"/>
                </a:moveTo>
                <a:lnTo>
                  <a:pt x="3435064" y="0"/>
                </a:lnTo>
                <a:cubicBezTo>
                  <a:pt x="3470236" y="0"/>
                  <a:pt x="3498749" y="28513"/>
                  <a:pt x="3498749" y="63686"/>
                </a:cubicBezTo>
                <a:lnTo>
                  <a:pt x="3498749" y="3191905"/>
                </a:lnTo>
                <a:cubicBezTo>
                  <a:pt x="3498749" y="3227077"/>
                  <a:pt x="3470236" y="3255590"/>
                  <a:pt x="3435064" y="3255590"/>
                </a:cubicBezTo>
                <a:lnTo>
                  <a:pt x="1112081" y="3255590"/>
                </a:lnTo>
                <a:cubicBezTo>
                  <a:pt x="1076910" y="3255590"/>
                  <a:pt x="1048397" y="3227077"/>
                  <a:pt x="1048397" y="3191905"/>
                </a:cubicBezTo>
                <a:lnTo>
                  <a:pt x="1048397" y="63686"/>
                </a:lnTo>
                <a:cubicBezTo>
                  <a:pt x="1048397" y="28513"/>
                  <a:pt x="1076910" y="0"/>
                  <a:pt x="1112081"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r>
              <a:rPr lang="en-US"/>
              <a:t>Click icon to add picture</a:t>
            </a:r>
            <a:endParaRPr lang="en-ID"/>
          </a:p>
        </p:txBody>
      </p:sp>
      <p:sp>
        <p:nvSpPr>
          <p:cNvPr id="2" name="Slide Number Placeholder 8">
            <a:extLst>
              <a:ext uri="{FF2B5EF4-FFF2-40B4-BE49-F238E27FC236}">
                <a16:creationId xmlns:a16="http://schemas.microsoft.com/office/drawing/2014/main" id="{D88738DA-7FD3-7A26-C333-0AA0AC7151ED}"/>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icture Placeholder 13">
            <a:extLst>
              <a:ext uri="{FF2B5EF4-FFF2-40B4-BE49-F238E27FC236}">
                <a16:creationId xmlns:a16="http://schemas.microsoft.com/office/drawing/2014/main" id="{29D36D17-FF67-725A-FAD9-0F2CC69AFCA4}"/>
              </a:ext>
            </a:extLst>
          </p:cNvPr>
          <p:cNvSpPr>
            <a:spLocks noGrp="1"/>
          </p:cNvSpPr>
          <p:nvPr>
            <p:ph type="pic" sz="quarter" idx="10"/>
          </p:nvPr>
        </p:nvSpPr>
        <p:spPr>
          <a:xfrm>
            <a:off x="3573280" y="2117899"/>
            <a:ext cx="5020767" cy="3255590"/>
          </a:xfrm>
          <a:custGeom>
            <a:avLst/>
            <a:gdLst>
              <a:gd name="connsiteX0" fmla="*/ 372293 w 5020767"/>
              <a:gd name="connsiteY0" fmla="*/ 2210250 h 3255590"/>
              <a:gd name="connsiteX1" fmla="*/ 372293 w 5020767"/>
              <a:gd name="connsiteY1" fmla="*/ 2211005 h 3255590"/>
              <a:gd name="connsiteX2" fmla="*/ 572713 w 5020767"/>
              <a:gd name="connsiteY2" fmla="*/ 2211005 h 3255590"/>
              <a:gd name="connsiteX3" fmla="*/ 622442 w 5020767"/>
              <a:gd name="connsiteY3" fmla="*/ 2212515 h 3255590"/>
              <a:gd name="connsiteX4" fmla="*/ 676691 w 5020767"/>
              <a:gd name="connsiteY4" fmla="*/ 2223083 h 3255590"/>
              <a:gd name="connsiteX5" fmla="*/ 736215 w 5020767"/>
              <a:gd name="connsiteY5" fmla="*/ 2297060 h 3255590"/>
              <a:gd name="connsiteX6" fmla="*/ 741489 w 5020767"/>
              <a:gd name="connsiteY6" fmla="*/ 2336313 h 3255590"/>
              <a:gd name="connsiteX7" fmla="*/ 742996 w 5020767"/>
              <a:gd name="connsiteY7" fmla="*/ 2379341 h 3255590"/>
              <a:gd name="connsiteX8" fmla="*/ 743749 w 5020767"/>
              <a:gd name="connsiteY8" fmla="*/ 2520502 h 3255590"/>
              <a:gd name="connsiteX9" fmla="*/ 743749 w 5020767"/>
              <a:gd name="connsiteY9" fmla="*/ 2900201 h 3255590"/>
              <a:gd name="connsiteX10" fmla="*/ 742242 w 5020767"/>
              <a:gd name="connsiteY10" fmla="*/ 2957571 h 3255590"/>
              <a:gd name="connsiteX11" fmla="*/ 733954 w 5020767"/>
              <a:gd name="connsiteY11" fmla="*/ 3009657 h 3255590"/>
              <a:gd name="connsiteX12" fmla="*/ 720392 w 5020767"/>
              <a:gd name="connsiteY12" fmla="*/ 3038342 h 3255590"/>
              <a:gd name="connsiteX13" fmla="*/ 651827 w 5020767"/>
              <a:gd name="connsiteY13" fmla="*/ 3082879 h 3255590"/>
              <a:gd name="connsiteX14" fmla="*/ 602098 w 5020767"/>
              <a:gd name="connsiteY14" fmla="*/ 3087408 h 3255590"/>
              <a:gd name="connsiteX15" fmla="*/ 152283 w 5020767"/>
              <a:gd name="connsiteY15" fmla="*/ 3088163 h 3255590"/>
              <a:gd name="connsiteX16" fmla="*/ 110089 w 5020767"/>
              <a:gd name="connsiteY16" fmla="*/ 3085899 h 3255590"/>
              <a:gd name="connsiteX17" fmla="*/ 65635 w 5020767"/>
              <a:gd name="connsiteY17" fmla="*/ 3075331 h 3255590"/>
              <a:gd name="connsiteX18" fmla="*/ 8372 w 5020767"/>
              <a:gd name="connsiteY18" fmla="*/ 3008902 h 3255590"/>
              <a:gd name="connsiteX19" fmla="*/ 2345 w 5020767"/>
              <a:gd name="connsiteY19" fmla="*/ 2968139 h 3255590"/>
              <a:gd name="connsiteX20" fmla="*/ 84 w 5020767"/>
              <a:gd name="connsiteY20" fmla="*/ 2870761 h 3255590"/>
              <a:gd name="connsiteX21" fmla="*/ 84 w 5020767"/>
              <a:gd name="connsiteY21" fmla="*/ 2387645 h 3255590"/>
              <a:gd name="connsiteX22" fmla="*/ 1591 w 5020767"/>
              <a:gd name="connsiteY22" fmla="*/ 2336313 h 3255590"/>
              <a:gd name="connsiteX23" fmla="*/ 11386 w 5020767"/>
              <a:gd name="connsiteY23" fmla="*/ 2282718 h 3255590"/>
              <a:gd name="connsiteX24" fmla="*/ 85225 w 5020767"/>
              <a:gd name="connsiteY24" fmla="*/ 2217044 h 3255590"/>
              <a:gd name="connsiteX25" fmla="*/ 126665 w 5020767"/>
              <a:gd name="connsiteY25" fmla="*/ 2212515 h 3255590"/>
              <a:gd name="connsiteX26" fmla="*/ 372293 w 5020767"/>
              <a:gd name="connsiteY26" fmla="*/ 2210250 h 3255590"/>
              <a:gd name="connsiteX27" fmla="*/ 3936374 w 5020767"/>
              <a:gd name="connsiteY27" fmla="*/ 762934 h 3255590"/>
              <a:gd name="connsiteX28" fmla="*/ 4934552 w 5020767"/>
              <a:gd name="connsiteY28" fmla="*/ 762934 h 3255590"/>
              <a:gd name="connsiteX29" fmla="*/ 5020767 w 5020767"/>
              <a:gd name="connsiteY29" fmla="*/ 849149 h 3255590"/>
              <a:gd name="connsiteX30" fmla="*/ 5020767 w 5020767"/>
              <a:gd name="connsiteY30" fmla="*/ 3169375 h 3255590"/>
              <a:gd name="connsiteX31" fmla="*/ 4934552 w 5020767"/>
              <a:gd name="connsiteY31" fmla="*/ 3255590 h 3255590"/>
              <a:gd name="connsiteX32" fmla="*/ 3936374 w 5020767"/>
              <a:gd name="connsiteY32" fmla="*/ 3255590 h 3255590"/>
              <a:gd name="connsiteX33" fmla="*/ 3850159 w 5020767"/>
              <a:gd name="connsiteY33" fmla="*/ 3169375 h 3255590"/>
              <a:gd name="connsiteX34" fmla="*/ 3850159 w 5020767"/>
              <a:gd name="connsiteY34" fmla="*/ 849149 h 3255590"/>
              <a:gd name="connsiteX35" fmla="*/ 3936374 w 5020767"/>
              <a:gd name="connsiteY35" fmla="*/ 762934 h 3255590"/>
              <a:gd name="connsiteX36" fmla="*/ 1112081 w 5020767"/>
              <a:gd name="connsiteY36" fmla="*/ 0 h 3255590"/>
              <a:gd name="connsiteX37" fmla="*/ 3435064 w 5020767"/>
              <a:gd name="connsiteY37" fmla="*/ 0 h 3255590"/>
              <a:gd name="connsiteX38" fmla="*/ 3498749 w 5020767"/>
              <a:gd name="connsiteY38" fmla="*/ 63686 h 3255590"/>
              <a:gd name="connsiteX39" fmla="*/ 3498749 w 5020767"/>
              <a:gd name="connsiteY39" fmla="*/ 3191905 h 3255590"/>
              <a:gd name="connsiteX40" fmla="*/ 3435064 w 5020767"/>
              <a:gd name="connsiteY40" fmla="*/ 3255590 h 3255590"/>
              <a:gd name="connsiteX41" fmla="*/ 1112081 w 5020767"/>
              <a:gd name="connsiteY41" fmla="*/ 3255590 h 3255590"/>
              <a:gd name="connsiteX42" fmla="*/ 1048397 w 5020767"/>
              <a:gd name="connsiteY42" fmla="*/ 3191905 h 3255590"/>
              <a:gd name="connsiteX43" fmla="*/ 1048397 w 5020767"/>
              <a:gd name="connsiteY43" fmla="*/ 63686 h 3255590"/>
              <a:gd name="connsiteX44" fmla="*/ 1112081 w 5020767"/>
              <a:gd name="connsiteY44" fmla="*/ 0 h 32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020767" h="3255590">
                <a:moveTo>
                  <a:pt x="372293" y="2210250"/>
                </a:moveTo>
                <a:lnTo>
                  <a:pt x="372293" y="2211005"/>
                </a:lnTo>
                <a:cubicBezTo>
                  <a:pt x="439351" y="2211005"/>
                  <a:pt x="506409" y="2211005"/>
                  <a:pt x="572713" y="2211005"/>
                </a:cubicBezTo>
                <a:cubicBezTo>
                  <a:pt x="589290" y="2211005"/>
                  <a:pt x="605866" y="2211005"/>
                  <a:pt x="622442" y="2212515"/>
                </a:cubicBezTo>
                <a:cubicBezTo>
                  <a:pt x="641278" y="2213270"/>
                  <a:pt x="659362" y="2215534"/>
                  <a:pt x="676691" y="2223083"/>
                </a:cubicBezTo>
                <a:cubicBezTo>
                  <a:pt x="708336" y="2238180"/>
                  <a:pt x="727926" y="2263091"/>
                  <a:pt x="736215" y="2297060"/>
                </a:cubicBezTo>
                <a:cubicBezTo>
                  <a:pt x="739228" y="2309893"/>
                  <a:pt x="739981" y="2323481"/>
                  <a:pt x="741489" y="2336313"/>
                </a:cubicBezTo>
                <a:cubicBezTo>
                  <a:pt x="742242" y="2350656"/>
                  <a:pt x="742242" y="2364999"/>
                  <a:pt x="742996" y="2379341"/>
                </a:cubicBezTo>
                <a:cubicBezTo>
                  <a:pt x="746009" y="2426898"/>
                  <a:pt x="743749" y="2473700"/>
                  <a:pt x="743749" y="2520502"/>
                </a:cubicBezTo>
                <a:cubicBezTo>
                  <a:pt x="744503" y="2647320"/>
                  <a:pt x="744503" y="2773383"/>
                  <a:pt x="743749" y="2900201"/>
                </a:cubicBezTo>
                <a:cubicBezTo>
                  <a:pt x="743749" y="2919073"/>
                  <a:pt x="742996" y="2938699"/>
                  <a:pt x="742242" y="2957571"/>
                </a:cubicBezTo>
                <a:cubicBezTo>
                  <a:pt x="740735" y="2974933"/>
                  <a:pt x="739228" y="2993050"/>
                  <a:pt x="733954" y="3009657"/>
                </a:cubicBezTo>
                <a:cubicBezTo>
                  <a:pt x="730940" y="3019470"/>
                  <a:pt x="726419" y="3029283"/>
                  <a:pt x="720392" y="3038342"/>
                </a:cubicBezTo>
                <a:cubicBezTo>
                  <a:pt x="703816" y="3063253"/>
                  <a:pt x="681212" y="3077595"/>
                  <a:pt x="651827" y="3082879"/>
                </a:cubicBezTo>
                <a:cubicBezTo>
                  <a:pt x="635250" y="3086654"/>
                  <a:pt x="618674" y="3087408"/>
                  <a:pt x="602098" y="3087408"/>
                </a:cubicBezTo>
                <a:cubicBezTo>
                  <a:pt x="452160" y="3087408"/>
                  <a:pt x="302221" y="3088163"/>
                  <a:pt x="152283" y="3088163"/>
                </a:cubicBezTo>
                <a:cubicBezTo>
                  <a:pt x="137967" y="3088163"/>
                  <a:pt x="123652" y="3087408"/>
                  <a:pt x="110089" y="3085899"/>
                </a:cubicBezTo>
                <a:cubicBezTo>
                  <a:pt x="94267" y="3084389"/>
                  <a:pt x="79198" y="3082124"/>
                  <a:pt x="65635" y="3075331"/>
                </a:cubicBezTo>
                <a:cubicBezTo>
                  <a:pt x="37004" y="3061743"/>
                  <a:pt x="18167" y="3039097"/>
                  <a:pt x="8372" y="3008902"/>
                </a:cubicBezTo>
                <a:cubicBezTo>
                  <a:pt x="4605" y="2995314"/>
                  <a:pt x="3098" y="2981727"/>
                  <a:pt x="2345" y="2968139"/>
                </a:cubicBezTo>
                <a:cubicBezTo>
                  <a:pt x="-669" y="2935680"/>
                  <a:pt x="84" y="2903220"/>
                  <a:pt x="84" y="2870761"/>
                </a:cubicBezTo>
                <a:cubicBezTo>
                  <a:pt x="84" y="2709974"/>
                  <a:pt x="84" y="2548432"/>
                  <a:pt x="84" y="2387645"/>
                </a:cubicBezTo>
                <a:cubicBezTo>
                  <a:pt x="84" y="2370283"/>
                  <a:pt x="838" y="2352921"/>
                  <a:pt x="1591" y="2336313"/>
                </a:cubicBezTo>
                <a:cubicBezTo>
                  <a:pt x="3098" y="2318197"/>
                  <a:pt x="4605" y="2299325"/>
                  <a:pt x="11386" y="2282718"/>
                </a:cubicBezTo>
                <a:cubicBezTo>
                  <a:pt x="24948" y="2247994"/>
                  <a:pt x="49059" y="2226103"/>
                  <a:pt x="85225" y="2217044"/>
                </a:cubicBezTo>
                <a:cubicBezTo>
                  <a:pt x="98787" y="2214025"/>
                  <a:pt x="112350" y="2212515"/>
                  <a:pt x="126665" y="2212515"/>
                </a:cubicBezTo>
                <a:cubicBezTo>
                  <a:pt x="208039" y="2211760"/>
                  <a:pt x="290166" y="2211005"/>
                  <a:pt x="372293" y="2210250"/>
                </a:cubicBezTo>
                <a:close/>
                <a:moveTo>
                  <a:pt x="3936374" y="762934"/>
                </a:moveTo>
                <a:lnTo>
                  <a:pt x="4934552" y="762934"/>
                </a:lnTo>
                <a:cubicBezTo>
                  <a:pt x="4982167" y="762934"/>
                  <a:pt x="5020767" y="801534"/>
                  <a:pt x="5020767" y="849149"/>
                </a:cubicBezTo>
                <a:lnTo>
                  <a:pt x="5020767" y="3169375"/>
                </a:lnTo>
                <a:cubicBezTo>
                  <a:pt x="5020767" y="3216990"/>
                  <a:pt x="4982167" y="3255590"/>
                  <a:pt x="4934552" y="3255590"/>
                </a:cubicBezTo>
                <a:lnTo>
                  <a:pt x="3936374" y="3255590"/>
                </a:lnTo>
                <a:cubicBezTo>
                  <a:pt x="3888759" y="3255590"/>
                  <a:pt x="3850159" y="3216990"/>
                  <a:pt x="3850159" y="3169375"/>
                </a:cubicBezTo>
                <a:lnTo>
                  <a:pt x="3850159" y="849149"/>
                </a:lnTo>
                <a:cubicBezTo>
                  <a:pt x="3850159" y="801534"/>
                  <a:pt x="3888759" y="762934"/>
                  <a:pt x="3936374" y="762934"/>
                </a:cubicBezTo>
                <a:close/>
                <a:moveTo>
                  <a:pt x="1112081" y="0"/>
                </a:moveTo>
                <a:lnTo>
                  <a:pt x="3435064" y="0"/>
                </a:lnTo>
                <a:cubicBezTo>
                  <a:pt x="3470236" y="0"/>
                  <a:pt x="3498749" y="28513"/>
                  <a:pt x="3498749" y="63686"/>
                </a:cubicBezTo>
                <a:lnTo>
                  <a:pt x="3498749" y="3191905"/>
                </a:lnTo>
                <a:cubicBezTo>
                  <a:pt x="3498749" y="3227077"/>
                  <a:pt x="3470236" y="3255590"/>
                  <a:pt x="3435064" y="3255590"/>
                </a:cubicBezTo>
                <a:lnTo>
                  <a:pt x="1112081" y="3255590"/>
                </a:lnTo>
                <a:cubicBezTo>
                  <a:pt x="1076910" y="3255590"/>
                  <a:pt x="1048397" y="3227077"/>
                  <a:pt x="1048397" y="3191905"/>
                </a:cubicBezTo>
                <a:lnTo>
                  <a:pt x="1048397" y="63686"/>
                </a:lnTo>
                <a:cubicBezTo>
                  <a:pt x="1048397" y="28513"/>
                  <a:pt x="1076910" y="0"/>
                  <a:pt x="1112081" y="0"/>
                </a:cubicBez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200"/>
            <a:endParaRPr lang="en-ID"/>
          </a:p>
        </p:txBody>
      </p:sp>
      <p:grpSp>
        <p:nvGrpSpPr>
          <p:cNvPr id="4" name="Group 3">
            <a:extLst>
              <a:ext uri="{FF2B5EF4-FFF2-40B4-BE49-F238E27FC236}">
                <a16:creationId xmlns:a16="http://schemas.microsoft.com/office/drawing/2014/main" id="{81103811-47D1-DE4A-7F46-2FCD502F88B6}"/>
              </a:ext>
            </a:extLst>
          </p:cNvPr>
          <p:cNvGrpSpPr/>
          <p:nvPr userDrawn="1"/>
        </p:nvGrpSpPr>
        <p:grpSpPr>
          <a:xfrm>
            <a:off x="3605777" y="832554"/>
            <a:ext cx="4982034" cy="5192892"/>
            <a:chOff x="4206926" y="1395846"/>
            <a:chExt cx="3499470" cy="3647580"/>
          </a:xfrm>
        </p:grpSpPr>
        <p:grpSp>
          <p:nvGrpSpPr>
            <p:cNvPr id="5" name="Group 4">
              <a:extLst>
                <a:ext uri="{FF2B5EF4-FFF2-40B4-BE49-F238E27FC236}">
                  <a16:creationId xmlns:a16="http://schemas.microsoft.com/office/drawing/2014/main" id="{229EC598-D946-4E29-FC5D-4313E1779339}"/>
                </a:ext>
              </a:extLst>
            </p:cNvPr>
            <p:cNvGrpSpPr/>
            <p:nvPr/>
          </p:nvGrpSpPr>
          <p:grpSpPr>
            <a:xfrm>
              <a:off x="5199352" y="2392914"/>
              <a:ext cx="1794884" cy="2072172"/>
              <a:chOff x="4937724" y="2505275"/>
              <a:chExt cx="2624527" cy="3029984"/>
            </a:xfrm>
          </p:grpSpPr>
          <p:sp>
            <p:nvSpPr>
              <p:cNvPr id="23" name="Freeform 89">
                <a:extLst>
                  <a:ext uri="{FF2B5EF4-FFF2-40B4-BE49-F238E27FC236}">
                    <a16:creationId xmlns:a16="http://schemas.microsoft.com/office/drawing/2014/main" id="{7BAC8188-46E6-6635-D244-709495F63120}"/>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4" name="Freeform 91">
                <a:extLst>
                  <a:ext uri="{FF2B5EF4-FFF2-40B4-BE49-F238E27FC236}">
                    <a16:creationId xmlns:a16="http://schemas.microsoft.com/office/drawing/2014/main" id="{049940C2-71C3-1558-C671-6C02A7A51428}"/>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5" name="Freeform 93">
                <a:extLst>
                  <a:ext uri="{FF2B5EF4-FFF2-40B4-BE49-F238E27FC236}">
                    <a16:creationId xmlns:a16="http://schemas.microsoft.com/office/drawing/2014/main" id="{6CDE5307-FFD2-524F-B03F-CBBA4C4E2736}"/>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6" name="Group 5">
              <a:extLst>
                <a:ext uri="{FF2B5EF4-FFF2-40B4-BE49-F238E27FC236}">
                  <a16:creationId xmlns:a16="http://schemas.microsoft.com/office/drawing/2014/main" id="{690DF66C-EF5A-51B6-8E46-C3581B3E2300}"/>
                </a:ext>
              </a:extLst>
            </p:cNvPr>
            <p:cNvGrpSpPr/>
            <p:nvPr/>
          </p:nvGrpSpPr>
          <p:grpSpPr>
            <a:xfrm>
              <a:off x="4699308" y="4005064"/>
              <a:ext cx="899413" cy="1038362"/>
              <a:chOff x="4937724" y="2505275"/>
              <a:chExt cx="2624527" cy="3029984"/>
            </a:xfrm>
          </p:grpSpPr>
          <p:sp>
            <p:nvSpPr>
              <p:cNvPr id="20" name="Freeform 89">
                <a:extLst>
                  <a:ext uri="{FF2B5EF4-FFF2-40B4-BE49-F238E27FC236}">
                    <a16:creationId xmlns:a16="http://schemas.microsoft.com/office/drawing/2014/main" id="{74222BA3-C0D6-7177-B158-D5BCC0EF4F69}"/>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1" name="Freeform 91">
                <a:extLst>
                  <a:ext uri="{FF2B5EF4-FFF2-40B4-BE49-F238E27FC236}">
                    <a16:creationId xmlns:a16="http://schemas.microsoft.com/office/drawing/2014/main" id="{A7679DE2-D072-6A56-E8B2-48068EB1FD13}"/>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2" name="Freeform 93">
                <a:extLst>
                  <a:ext uri="{FF2B5EF4-FFF2-40B4-BE49-F238E27FC236}">
                    <a16:creationId xmlns:a16="http://schemas.microsoft.com/office/drawing/2014/main" id="{FE4F195E-4CA7-A79D-D311-2B240FE3265A}"/>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7" name="Group 6">
              <a:extLst>
                <a:ext uri="{FF2B5EF4-FFF2-40B4-BE49-F238E27FC236}">
                  <a16:creationId xmlns:a16="http://schemas.microsoft.com/office/drawing/2014/main" id="{E1EF459A-F5EA-6F19-0378-C2EE50B45236}"/>
                </a:ext>
              </a:extLst>
            </p:cNvPr>
            <p:cNvGrpSpPr/>
            <p:nvPr/>
          </p:nvGrpSpPr>
          <p:grpSpPr>
            <a:xfrm>
              <a:off x="7087247" y="2714200"/>
              <a:ext cx="619149" cy="714800"/>
              <a:chOff x="4937724" y="2505275"/>
              <a:chExt cx="2624527" cy="3029984"/>
            </a:xfrm>
          </p:grpSpPr>
          <p:sp>
            <p:nvSpPr>
              <p:cNvPr id="17" name="Freeform 89">
                <a:extLst>
                  <a:ext uri="{FF2B5EF4-FFF2-40B4-BE49-F238E27FC236}">
                    <a16:creationId xmlns:a16="http://schemas.microsoft.com/office/drawing/2014/main" id="{A2B404B3-E173-2D57-02EC-4A55FC305ABA}"/>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8" name="Freeform 91">
                <a:extLst>
                  <a:ext uri="{FF2B5EF4-FFF2-40B4-BE49-F238E27FC236}">
                    <a16:creationId xmlns:a16="http://schemas.microsoft.com/office/drawing/2014/main" id="{7E49304D-9C4C-F9D9-7EF2-5D4EDFB55B07}"/>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9" name="Freeform 93">
                <a:extLst>
                  <a:ext uri="{FF2B5EF4-FFF2-40B4-BE49-F238E27FC236}">
                    <a16:creationId xmlns:a16="http://schemas.microsoft.com/office/drawing/2014/main" id="{DC761B22-34A8-0A8A-368A-8472FFD81F10}"/>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8" name="Group 7">
              <a:extLst>
                <a:ext uri="{FF2B5EF4-FFF2-40B4-BE49-F238E27FC236}">
                  <a16:creationId xmlns:a16="http://schemas.microsoft.com/office/drawing/2014/main" id="{00844C2A-2577-5A8A-066B-90889BBADF82}"/>
                </a:ext>
              </a:extLst>
            </p:cNvPr>
            <p:cNvGrpSpPr/>
            <p:nvPr/>
          </p:nvGrpSpPr>
          <p:grpSpPr>
            <a:xfrm>
              <a:off x="6422950" y="1395846"/>
              <a:ext cx="1235583" cy="1426466"/>
              <a:chOff x="4937724" y="2505275"/>
              <a:chExt cx="2624527" cy="3029984"/>
            </a:xfrm>
          </p:grpSpPr>
          <p:sp>
            <p:nvSpPr>
              <p:cNvPr id="13" name="Freeform 89">
                <a:extLst>
                  <a:ext uri="{FF2B5EF4-FFF2-40B4-BE49-F238E27FC236}">
                    <a16:creationId xmlns:a16="http://schemas.microsoft.com/office/drawing/2014/main" id="{523746EF-D884-DC8B-192A-07279253BCCC}"/>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5" name="Freeform 91">
                <a:extLst>
                  <a:ext uri="{FF2B5EF4-FFF2-40B4-BE49-F238E27FC236}">
                    <a16:creationId xmlns:a16="http://schemas.microsoft.com/office/drawing/2014/main" id="{943B6550-9F88-4D34-B07A-FCD2570DBC3D}"/>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6" name="Freeform 93">
                <a:extLst>
                  <a:ext uri="{FF2B5EF4-FFF2-40B4-BE49-F238E27FC236}">
                    <a16:creationId xmlns:a16="http://schemas.microsoft.com/office/drawing/2014/main" id="{43BCCB4A-773D-E2F5-7D04-9DBDE11A6F89}"/>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nvGrpSpPr>
            <p:cNvPr id="9" name="Group 8">
              <a:extLst>
                <a:ext uri="{FF2B5EF4-FFF2-40B4-BE49-F238E27FC236}">
                  <a16:creationId xmlns:a16="http://schemas.microsoft.com/office/drawing/2014/main" id="{BF46BFBA-534B-D172-1F99-8D865C8AD168}"/>
                </a:ext>
              </a:extLst>
            </p:cNvPr>
            <p:cNvGrpSpPr/>
            <p:nvPr/>
          </p:nvGrpSpPr>
          <p:grpSpPr>
            <a:xfrm>
              <a:off x="4206926" y="3161000"/>
              <a:ext cx="899413" cy="1038362"/>
              <a:chOff x="4937724" y="2505275"/>
              <a:chExt cx="2624527" cy="3029984"/>
            </a:xfrm>
          </p:grpSpPr>
          <p:sp>
            <p:nvSpPr>
              <p:cNvPr id="10" name="Freeform 89">
                <a:extLst>
                  <a:ext uri="{FF2B5EF4-FFF2-40B4-BE49-F238E27FC236}">
                    <a16:creationId xmlns:a16="http://schemas.microsoft.com/office/drawing/2014/main" id="{590CA43F-8193-A775-23CE-EB8C8033FB35}"/>
                  </a:ext>
                </a:extLst>
              </p:cNvPr>
              <p:cNvSpPr>
                <a:spLocks/>
              </p:cNvSpPr>
              <p:nvPr/>
            </p:nvSpPr>
            <p:spPr bwMode="auto">
              <a:xfrm flipH="1">
                <a:off x="4937724" y="2505275"/>
                <a:ext cx="2624527" cy="15183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bg1">
                  <a:lumMod val="8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1" name="Freeform 91">
                <a:extLst>
                  <a:ext uri="{FF2B5EF4-FFF2-40B4-BE49-F238E27FC236}">
                    <a16:creationId xmlns:a16="http://schemas.microsoft.com/office/drawing/2014/main" id="{BF05942D-2CB9-3D3C-7686-CA7C78D40B38}"/>
                  </a:ext>
                </a:extLst>
              </p:cNvPr>
              <p:cNvSpPr>
                <a:spLocks/>
              </p:cNvSpPr>
              <p:nvPr/>
            </p:nvSpPr>
            <p:spPr bwMode="auto">
              <a:xfrm flipH="1">
                <a:off x="6249988" y="3263199"/>
                <a:ext cx="1312263" cy="2272060"/>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7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2" name="Freeform 93">
                <a:extLst>
                  <a:ext uri="{FF2B5EF4-FFF2-40B4-BE49-F238E27FC236}">
                    <a16:creationId xmlns:a16="http://schemas.microsoft.com/office/drawing/2014/main" id="{5C9FCD58-781B-BA30-C105-14C37F671BB5}"/>
                  </a:ext>
                </a:extLst>
              </p:cNvPr>
              <p:cNvSpPr>
                <a:spLocks/>
              </p:cNvSpPr>
              <p:nvPr/>
            </p:nvSpPr>
            <p:spPr bwMode="auto">
              <a:xfrm flipH="1">
                <a:off x="4937724" y="3263199"/>
                <a:ext cx="1312263" cy="2272060"/>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65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grpSp>
      </p:grpSp>
      <p:pic>
        <p:nvPicPr>
          <p:cNvPr id="26" name="Picture 25">
            <a:extLst>
              <a:ext uri="{FF2B5EF4-FFF2-40B4-BE49-F238E27FC236}">
                <a16:creationId xmlns:a16="http://schemas.microsoft.com/office/drawing/2014/main" id="{6D4C0427-34A5-1EB3-C2DD-1ABEEDF5557C}"/>
              </a:ext>
            </a:extLst>
          </p:cNvPr>
          <p:cNvPicPr>
            <a:picLocks noChangeAspect="1"/>
          </p:cNvPicPr>
          <p:nvPr userDrawn="1"/>
        </p:nvPicPr>
        <p:blipFill>
          <a:blip r:embed="rId3" cstate="print">
            <a:lum bright="-100000" contrast="-100000"/>
            <a:extLst>
              <a:ext uri="{28A0092B-C50C-407E-A947-70E740481C1C}">
                <a14:useLocalDpi xmlns:a14="http://schemas.microsoft.com/office/drawing/2010/main" val="0"/>
              </a:ext>
            </a:extLst>
          </a:blip>
          <a:stretch>
            <a:fillRect/>
          </a:stretch>
        </p:blipFill>
        <p:spPr>
          <a:xfrm>
            <a:off x="7319262" y="2785347"/>
            <a:ext cx="1533809" cy="2725915"/>
          </a:xfrm>
          <a:prstGeom prst="rect">
            <a:avLst/>
          </a:prstGeom>
        </p:spPr>
      </p:pic>
      <p:pic>
        <p:nvPicPr>
          <p:cNvPr id="27" name="Mockup">
            <a:extLst>
              <a:ext uri="{FF2B5EF4-FFF2-40B4-BE49-F238E27FC236}">
                <a16:creationId xmlns:a16="http://schemas.microsoft.com/office/drawing/2014/main" id="{4A03E14B-13A5-AA6C-FF0A-1C6C21BEB36E}"/>
              </a:ext>
            </a:extLst>
          </p:cNvPr>
          <p:cNvPicPr>
            <a:picLocks noChangeAspect="1"/>
          </p:cNvPicPr>
          <p:nvPr userDrawn="1"/>
        </p:nvPicPr>
        <p:blipFill>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a:xfrm>
            <a:off x="3545533" y="4102379"/>
            <a:ext cx="836282" cy="1309089"/>
          </a:xfrm>
          <a:custGeom>
            <a:avLst/>
            <a:gdLst>
              <a:gd name="connsiteX0" fmla="*/ 1684026 w 3520447"/>
              <a:gd name="connsiteY0" fmla="*/ 950410 h 5510795"/>
              <a:gd name="connsiteX1" fmla="*/ 650021 w 3520447"/>
              <a:gd name="connsiteY1" fmla="*/ 959943 h 5510795"/>
              <a:gd name="connsiteX2" fmla="*/ 475572 w 3520447"/>
              <a:gd name="connsiteY2" fmla="*/ 979010 h 5510795"/>
              <a:gd name="connsiteX3" fmla="*/ 164736 w 3520447"/>
              <a:gd name="connsiteY3" fmla="*/ 1255472 h 5510795"/>
              <a:gd name="connsiteX4" fmla="*/ 123503 w 3520447"/>
              <a:gd name="connsiteY4" fmla="*/ 1481091 h 5510795"/>
              <a:gd name="connsiteX5" fmla="*/ 117159 w 3520447"/>
              <a:gd name="connsiteY5" fmla="*/ 1697177 h 5510795"/>
              <a:gd name="connsiteX6" fmla="*/ 117159 w 3520447"/>
              <a:gd name="connsiteY6" fmla="*/ 3730924 h 5510795"/>
              <a:gd name="connsiteX7" fmla="*/ 126674 w 3520447"/>
              <a:gd name="connsiteY7" fmla="*/ 4140851 h 5510795"/>
              <a:gd name="connsiteX8" fmla="*/ 152049 w 3520447"/>
              <a:gd name="connsiteY8" fmla="*/ 4312448 h 5510795"/>
              <a:gd name="connsiteX9" fmla="*/ 393105 w 3520447"/>
              <a:gd name="connsiteY9" fmla="*/ 4592089 h 5510795"/>
              <a:gd name="connsiteX10" fmla="*/ 580241 w 3520447"/>
              <a:gd name="connsiteY10" fmla="*/ 4636577 h 5510795"/>
              <a:gd name="connsiteX11" fmla="*/ 757862 w 3520447"/>
              <a:gd name="connsiteY11" fmla="*/ 4646110 h 5510795"/>
              <a:gd name="connsiteX12" fmla="*/ 2651424 w 3520447"/>
              <a:gd name="connsiteY12" fmla="*/ 4642932 h 5510795"/>
              <a:gd name="connsiteX13" fmla="*/ 2860763 w 3520447"/>
              <a:gd name="connsiteY13" fmla="*/ 4623866 h 5510795"/>
              <a:gd name="connsiteX14" fmla="*/ 3149396 w 3520447"/>
              <a:gd name="connsiteY14" fmla="*/ 4436380 h 5510795"/>
              <a:gd name="connsiteX15" fmla="*/ 3206488 w 3520447"/>
              <a:gd name="connsiteY15" fmla="*/ 4315626 h 5510795"/>
              <a:gd name="connsiteX16" fmla="*/ 3241378 w 3520447"/>
              <a:gd name="connsiteY16" fmla="*/ 4096363 h 5510795"/>
              <a:gd name="connsiteX17" fmla="*/ 3247722 w 3520447"/>
              <a:gd name="connsiteY17" fmla="*/ 3854855 h 5510795"/>
              <a:gd name="connsiteX18" fmla="*/ 3247722 w 3520447"/>
              <a:gd name="connsiteY18" fmla="*/ 2256457 h 5510795"/>
              <a:gd name="connsiteX19" fmla="*/ 3244550 w 3520447"/>
              <a:gd name="connsiteY19" fmla="*/ 1662222 h 5510795"/>
              <a:gd name="connsiteX20" fmla="*/ 3238206 w 3520447"/>
              <a:gd name="connsiteY20" fmla="*/ 1481091 h 5510795"/>
              <a:gd name="connsiteX21" fmla="*/ 3216004 w 3520447"/>
              <a:gd name="connsiteY21" fmla="*/ 1315849 h 5510795"/>
              <a:gd name="connsiteX22" fmla="*/ 2965432 w 3520447"/>
              <a:gd name="connsiteY22" fmla="*/ 1004431 h 5510795"/>
              <a:gd name="connsiteX23" fmla="*/ 2737063 w 3520447"/>
              <a:gd name="connsiteY23" fmla="*/ 959943 h 5510795"/>
              <a:gd name="connsiteX24" fmla="*/ 2527724 w 3520447"/>
              <a:gd name="connsiteY24" fmla="*/ 953588 h 5510795"/>
              <a:gd name="connsiteX25" fmla="*/ 1684026 w 3520447"/>
              <a:gd name="connsiteY25" fmla="*/ 953588 h 5510795"/>
              <a:gd name="connsiteX26" fmla="*/ 0 w 3520447"/>
              <a:gd name="connsiteY26" fmla="*/ 0 h 5510795"/>
              <a:gd name="connsiteX27" fmla="*/ 3520447 w 3520447"/>
              <a:gd name="connsiteY27" fmla="*/ 0 h 5510795"/>
              <a:gd name="connsiteX28" fmla="*/ 3520447 w 3520447"/>
              <a:gd name="connsiteY28" fmla="*/ 5510795 h 5510795"/>
              <a:gd name="connsiteX29" fmla="*/ 0 w 3520447"/>
              <a:gd name="connsiteY29" fmla="*/ 5510795 h 551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20447" h="5510795">
                <a:moveTo>
                  <a:pt x="1684026" y="950410"/>
                </a:moveTo>
                <a:cubicBezTo>
                  <a:pt x="1338301" y="953588"/>
                  <a:pt x="992575" y="956766"/>
                  <a:pt x="650021" y="959943"/>
                </a:cubicBezTo>
                <a:cubicBezTo>
                  <a:pt x="589757" y="959943"/>
                  <a:pt x="532664" y="966299"/>
                  <a:pt x="475572" y="979010"/>
                </a:cubicBezTo>
                <a:cubicBezTo>
                  <a:pt x="323326" y="1017143"/>
                  <a:pt x="221828" y="1109297"/>
                  <a:pt x="164736" y="1255472"/>
                </a:cubicBezTo>
                <a:cubicBezTo>
                  <a:pt x="136190" y="1325382"/>
                  <a:pt x="129846" y="1404826"/>
                  <a:pt x="123503" y="1481091"/>
                </a:cubicBezTo>
                <a:cubicBezTo>
                  <a:pt x="120331" y="1551001"/>
                  <a:pt x="117159" y="1624089"/>
                  <a:pt x="117159" y="1697177"/>
                </a:cubicBezTo>
                <a:cubicBezTo>
                  <a:pt x="117159" y="2374033"/>
                  <a:pt x="117159" y="3054067"/>
                  <a:pt x="117159" y="3730924"/>
                </a:cubicBezTo>
                <a:cubicBezTo>
                  <a:pt x="117159" y="3867566"/>
                  <a:pt x="113987" y="4004209"/>
                  <a:pt x="126674" y="4140851"/>
                </a:cubicBezTo>
                <a:cubicBezTo>
                  <a:pt x="129846" y="4198050"/>
                  <a:pt x="136190" y="4255249"/>
                  <a:pt x="152049" y="4312448"/>
                </a:cubicBezTo>
                <a:cubicBezTo>
                  <a:pt x="193282" y="4439558"/>
                  <a:pt x="272577" y="4534890"/>
                  <a:pt x="393105" y="4592089"/>
                </a:cubicBezTo>
                <a:cubicBezTo>
                  <a:pt x="450198" y="4620688"/>
                  <a:pt x="513634" y="4630221"/>
                  <a:pt x="580241" y="4636577"/>
                </a:cubicBezTo>
                <a:cubicBezTo>
                  <a:pt x="637334" y="4642932"/>
                  <a:pt x="697598" y="4646110"/>
                  <a:pt x="757862" y="4646110"/>
                </a:cubicBezTo>
                <a:cubicBezTo>
                  <a:pt x="1389049" y="4646110"/>
                  <a:pt x="2020237" y="4642932"/>
                  <a:pt x="2651424" y="4642932"/>
                </a:cubicBezTo>
                <a:cubicBezTo>
                  <a:pt x="2721204" y="4642932"/>
                  <a:pt x="2790983" y="4639755"/>
                  <a:pt x="2860763" y="4623866"/>
                </a:cubicBezTo>
                <a:cubicBezTo>
                  <a:pt x="2984463" y="4601622"/>
                  <a:pt x="3079617" y="4541245"/>
                  <a:pt x="3149396" y="4436380"/>
                </a:cubicBezTo>
                <a:cubicBezTo>
                  <a:pt x="3174770" y="4398247"/>
                  <a:pt x="3193801" y="4356937"/>
                  <a:pt x="3206488" y="4315626"/>
                </a:cubicBezTo>
                <a:cubicBezTo>
                  <a:pt x="3228691" y="4245716"/>
                  <a:pt x="3235035" y="4169451"/>
                  <a:pt x="3241378" y="4096363"/>
                </a:cubicBezTo>
                <a:cubicBezTo>
                  <a:pt x="3244550" y="4016920"/>
                  <a:pt x="3247722" y="3934299"/>
                  <a:pt x="3247722" y="3854855"/>
                </a:cubicBezTo>
                <a:cubicBezTo>
                  <a:pt x="3250894" y="3320997"/>
                  <a:pt x="3250894" y="2790316"/>
                  <a:pt x="3247722" y="2256457"/>
                </a:cubicBezTo>
                <a:cubicBezTo>
                  <a:pt x="3247722" y="2059438"/>
                  <a:pt x="3257237" y="1862419"/>
                  <a:pt x="3244550" y="1662222"/>
                </a:cubicBezTo>
                <a:cubicBezTo>
                  <a:pt x="3241378" y="1601845"/>
                  <a:pt x="3241378" y="1541468"/>
                  <a:pt x="3238206" y="1481091"/>
                </a:cubicBezTo>
                <a:cubicBezTo>
                  <a:pt x="3231863" y="1427070"/>
                  <a:pt x="3228691" y="1369871"/>
                  <a:pt x="3216004" y="1315849"/>
                </a:cubicBezTo>
                <a:cubicBezTo>
                  <a:pt x="3181114" y="1172851"/>
                  <a:pt x="3098647" y="1067986"/>
                  <a:pt x="2965432" y="1004431"/>
                </a:cubicBezTo>
                <a:cubicBezTo>
                  <a:pt x="2892481" y="972654"/>
                  <a:pt x="2816357" y="963121"/>
                  <a:pt x="2737063" y="959943"/>
                </a:cubicBezTo>
                <a:cubicBezTo>
                  <a:pt x="2667283" y="953588"/>
                  <a:pt x="2597504" y="953588"/>
                  <a:pt x="2527724" y="953588"/>
                </a:cubicBezTo>
                <a:cubicBezTo>
                  <a:pt x="2248606" y="953588"/>
                  <a:pt x="1966316" y="953588"/>
                  <a:pt x="1684026" y="953588"/>
                </a:cubicBezTo>
                <a:close/>
                <a:moveTo>
                  <a:pt x="0" y="0"/>
                </a:moveTo>
                <a:lnTo>
                  <a:pt x="3520447" y="0"/>
                </a:lnTo>
                <a:lnTo>
                  <a:pt x="3520447" y="5510795"/>
                </a:lnTo>
                <a:lnTo>
                  <a:pt x="0" y="5510795"/>
                </a:lnTo>
                <a:close/>
              </a:path>
            </a:pathLst>
          </a:custGeom>
        </p:spPr>
      </p:pic>
      <p:sp>
        <p:nvSpPr>
          <p:cNvPr id="39" name="Hexagon 38">
            <a:extLst>
              <a:ext uri="{FF2B5EF4-FFF2-40B4-BE49-F238E27FC236}">
                <a16:creationId xmlns:a16="http://schemas.microsoft.com/office/drawing/2014/main" id="{5974AEC2-0B32-F64B-2C28-8D2D854934FC}"/>
              </a:ext>
            </a:extLst>
          </p:cNvPr>
          <p:cNvSpPr/>
          <p:nvPr userDrawn="1"/>
        </p:nvSpPr>
        <p:spPr>
          <a:xfrm rot="5400000">
            <a:off x="9003084" y="2839789"/>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Hexagon 39">
            <a:extLst>
              <a:ext uri="{FF2B5EF4-FFF2-40B4-BE49-F238E27FC236}">
                <a16:creationId xmlns:a16="http://schemas.microsoft.com/office/drawing/2014/main" id="{37C31C03-E06D-51A5-99FA-AC88F567BFEC}"/>
              </a:ext>
            </a:extLst>
          </p:cNvPr>
          <p:cNvSpPr/>
          <p:nvPr userDrawn="1"/>
        </p:nvSpPr>
        <p:spPr>
          <a:xfrm rot="5400000">
            <a:off x="9003084" y="3757591"/>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1" name="Hexagon 40">
            <a:extLst>
              <a:ext uri="{FF2B5EF4-FFF2-40B4-BE49-F238E27FC236}">
                <a16:creationId xmlns:a16="http://schemas.microsoft.com/office/drawing/2014/main" id="{BB8CD485-63D1-720D-2E58-3D8F556CA709}"/>
              </a:ext>
            </a:extLst>
          </p:cNvPr>
          <p:cNvSpPr/>
          <p:nvPr userDrawn="1"/>
        </p:nvSpPr>
        <p:spPr>
          <a:xfrm rot="5400000">
            <a:off x="9003084" y="4673551"/>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2" name="Freeform: Shape 41">
            <a:extLst>
              <a:ext uri="{FF2B5EF4-FFF2-40B4-BE49-F238E27FC236}">
                <a16:creationId xmlns:a16="http://schemas.microsoft.com/office/drawing/2014/main" id="{75A873AB-AF99-02A7-FABC-DFFA0A8AEF5C}"/>
              </a:ext>
            </a:extLst>
          </p:cNvPr>
          <p:cNvSpPr/>
          <p:nvPr userDrawn="1"/>
        </p:nvSpPr>
        <p:spPr>
          <a:xfrm>
            <a:off x="9136545" y="3874151"/>
            <a:ext cx="189503" cy="160348"/>
          </a:xfrm>
          <a:custGeom>
            <a:avLst/>
            <a:gdLst>
              <a:gd name="connsiteX0" fmla="*/ 140419 w 280837"/>
              <a:gd name="connsiteY0" fmla="*/ 241952 h 237631"/>
              <a:gd name="connsiteX1" fmla="*/ 255994 w 280837"/>
              <a:gd name="connsiteY1" fmla="*/ 126377 h 237631"/>
              <a:gd name="connsiteX2" fmla="*/ 280837 w 280837"/>
              <a:gd name="connsiteY2" fmla="*/ 75610 h 237631"/>
              <a:gd name="connsiteX3" fmla="*/ 205227 w 280837"/>
              <a:gd name="connsiteY3" fmla="*/ 0 h 237631"/>
              <a:gd name="connsiteX4" fmla="*/ 140419 w 280837"/>
              <a:gd name="connsiteY4" fmla="*/ 28084 h 237631"/>
              <a:gd name="connsiteX5" fmla="*/ 75610 w 280837"/>
              <a:gd name="connsiteY5" fmla="*/ 0 h 237631"/>
              <a:gd name="connsiteX6" fmla="*/ 0 w 280837"/>
              <a:gd name="connsiteY6" fmla="*/ 75610 h 237631"/>
              <a:gd name="connsiteX7" fmla="*/ 24843 w 280837"/>
              <a:gd name="connsiteY7" fmla="*/ 126377 h 237631"/>
              <a:gd name="connsiteX8" fmla="*/ 140419 w 280837"/>
              <a:gd name="connsiteY8" fmla="*/ 241952 h 237631"/>
              <a:gd name="connsiteX9" fmla="*/ 75610 w 280837"/>
              <a:gd name="connsiteY9" fmla="*/ 21603 h 237631"/>
              <a:gd name="connsiteX10" fmla="*/ 126377 w 280837"/>
              <a:gd name="connsiteY10" fmla="*/ 44286 h 237631"/>
              <a:gd name="connsiteX11" fmla="*/ 90732 w 280837"/>
              <a:gd name="connsiteY11" fmla="*/ 91812 h 237631"/>
              <a:gd name="connsiteX12" fmla="*/ 155541 w 280837"/>
              <a:gd name="connsiteY12" fmla="*/ 113415 h 237631"/>
              <a:gd name="connsiteX13" fmla="*/ 122056 w 280837"/>
              <a:gd name="connsiteY13" fmla="*/ 155541 h 237631"/>
              <a:gd name="connsiteX14" fmla="*/ 139339 w 280837"/>
              <a:gd name="connsiteY14" fmla="*/ 168502 h 237631"/>
              <a:gd name="connsiteX15" fmla="*/ 192265 w 280837"/>
              <a:gd name="connsiteY15" fmla="*/ 102614 h 237631"/>
              <a:gd name="connsiteX16" fmla="*/ 127457 w 280837"/>
              <a:gd name="connsiteY16" fmla="*/ 81011 h 237631"/>
              <a:gd name="connsiteX17" fmla="*/ 150140 w 280837"/>
              <a:gd name="connsiteY17" fmla="*/ 49687 h 237631"/>
              <a:gd name="connsiteX18" fmla="*/ 206307 w 280837"/>
              <a:gd name="connsiteY18" fmla="*/ 21603 h 237631"/>
              <a:gd name="connsiteX19" fmla="*/ 260314 w 280837"/>
              <a:gd name="connsiteY19" fmla="*/ 75610 h 237631"/>
              <a:gd name="connsiteX20" fmla="*/ 241952 w 280837"/>
              <a:gd name="connsiteY20" fmla="*/ 111255 h 237631"/>
              <a:gd name="connsiteX21" fmla="*/ 141499 w 280837"/>
              <a:gd name="connsiteY21" fmla="*/ 211708 h 237631"/>
              <a:gd name="connsiteX22" fmla="*/ 41045 w 280837"/>
              <a:gd name="connsiteY22" fmla="*/ 111255 h 237631"/>
              <a:gd name="connsiteX23" fmla="*/ 22683 w 280837"/>
              <a:gd name="connsiteY23" fmla="*/ 75610 h 237631"/>
              <a:gd name="connsiteX24" fmla="*/ 75610 w 280837"/>
              <a:gd name="connsiteY24" fmla="*/ 21603 h 23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0837" h="237631">
                <a:moveTo>
                  <a:pt x="140419" y="241952"/>
                </a:moveTo>
                <a:lnTo>
                  <a:pt x="255994" y="126377"/>
                </a:lnTo>
                <a:cubicBezTo>
                  <a:pt x="258155" y="124216"/>
                  <a:pt x="280837" y="101533"/>
                  <a:pt x="280837" y="75610"/>
                </a:cubicBezTo>
                <a:cubicBezTo>
                  <a:pt x="280837" y="33484"/>
                  <a:pt x="247353" y="0"/>
                  <a:pt x="205227" y="0"/>
                </a:cubicBezTo>
                <a:cubicBezTo>
                  <a:pt x="176063" y="0"/>
                  <a:pt x="152300" y="17282"/>
                  <a:pt x="140419" y="28084"/>
                </a:cubicBezTo>
                <a:cubicBezTo>
                  <a:pt x="128537" y="17282"/>
                  <a:pt x="104774" y="0"/>
                  <a:pt x="75610" y="0"/>
                </a:cubicBezTo>
                <a:cubicBezTo>
                  <a:pt x="33484" y="0"/>
                  <a:pt x="0" y="33484"/>
                  <a:pt x="0" y="75610"/>
                </a:cubicBezTo>
                <a:cubicBezTo>
                  <a:pt x="0" y="101533"/>
                  <a:pt x="22683" y="124216"/>
                  <a:pt x="24843" y="126377"/>
                </a:cubicBezTo>
                <a:lnTo>
                  <a:pt x="140419" y="241952"/>
                </a:lnTo>
                <a:close/>
                <a:moveTo>
                  <a:pt x="75610" y="21603"/>
                </a:moveTo>
                <a:cubicBezTo>
                  <a:pt x="97213" y="21603"/>
                  <a:pt x="116655" y="35645"/>
                  <a:pt x="126377" y="44286"/>
                </a:cubicBezTo>
                <a:lnTo>
                  <a:pt x="90732" y="91812"/>
                </a:lnTo>
                <a:lnTo>
                  <a:pt x="155541" y="113415"/>
                </a:lnTo>
                <a:lnTo>
                  <a:pt x="122056" y="155541"/>
                </a:lnTo>
                <a:lnTo>
                  <a:pt x="139339" y="168502"/>
                </a:lnTo>
                <a:lnTo>
                  <a:pt x="192265" y="102614"/>
                </a:lnTo>
                <a:lnTo>
                  <a:pt x="127457" y="81011"/>
                </a:lnTo>
                <a:lnTo>
                  <a:pt x="150140" y="49687"/>
                </a:lnTo>
                <a:cubicBezTo>
                  <a:pt x="153380" y="46446"/>
                  <a:pt x="178224" y="21603"/>
                  <a:pt x="206307" y="21603"/>
                </a:cubicBezTo>
                <a:cubicBezTo>
                  <a:pt x="236552" y="21603"/>
                  <a:pt x="260314" y="45366"/>
                  <a:pt x="260314" y="75610"/>
                </a:cubicBezTo>
                <a:cubicBezTo>
                  <a:pt x="260314" y="89652"/>
                  <a:pt x="247353" y="105854"/>
                  <a:pt x="241952" y="111255"/>
                </a:cubicBezTo>
                <a:lnTo>
                  <a:pt x="141499" y="211708"/>
                </a:lnTo>
                <a:lnTo>
                  <a:pt x="41045" y="111255"/>
                </a:lnTo>
                <a:cubicBezTo>
                  <a:pt x="35645" y="105854"/>
                  <a:pt x="22683" y="89652"/>
                  <a:pt x="22683" y="75610"/>
                </a:cubicBezTo>
                <a:cubicBezTo>
                  <a:pt x="21603" y="45366"/>
                  <a:pt x="45366" y="21603"/>
                  <a:pt x="75610" y="21603"/>
                </a:cubicBezTo>
                <a:close/>
              </a:path>
            </a:pathLst>
          </a:custGeom>
          <a:solidFill>
            <a:schemeClr val="bg1"/>
          </a:solidFill>
          <a:ln w="10796" cap="flat">
            <a:noFill/>
            <a:prstDash val="solid"/>
            <a:miter/>
          </a:ln>
        </p:spPr>
        <p:txBody>
          <a:bodyPr rtlCol="0" anchor="ctr"/>
          <a:lstStyle/>
          <a:p>
            <a:endParaRPr lang="en-ID"/>
          </a:p>
        </p:txBody>
      </p:sp>
      <p:sp>
        <p:nvSpPr>
          <p:cNvPr id="43" name="Freeform: Shape 42">
            <a:extLst>
              <a:ext uri="{FF2B5EF4-FFF2-40B4-BE49-F238E27FC236}">
                <a16:creationId xmlns:a16="http://schemas.microsoft.com/office/drawing/2014/main" id="{5743F1D4-A4DF-9D6D-A510-AC8D99384341}"/>
              </a:ext>
            </a:extLst>
          </p:cNvPr>
          <p:cNvSpPr/>
          <p:nvPr userDrawn="1"/>
        </p:nvSpPr>
        <p:spPr>
          <a:xfrm>
            <a:off x="9129256" y="4773329"/>
            <a:ext cx="204080" cy="193913"/>
          </a:xfrm>
          <a:custGeom>
            <a:avLst/>
            <a:gdLst>
              <a:gd name="connsiteX0" fmla="*/ 129618 w 302440"/>
              <a:gd name="connsiteY0" fmla="*/ 233366 h 287373"/>
              <a:gd name="connsiteX1" fmla="*/ 129618 w 302440"/>
              <a:gd name="connsiteY1" fmla="*/ 254969 h 287373"/>
              <a:gd name="connsiteX2" fmla="*/ 172824 w 302440"/>
              <a:gd name="connsiteY2" fmla="*/ 254969 h 287373"/>
              <a:gd name="connsiteX3" fmla="*/ 172824 w 302440"/>
              <a:gd name="connsiteY3" fmla="*/ 233366 h 287373"/>
              <a:gd name="connsiteX4" fmla="*/ 242231 w 302440"/>
              <a:gd name="connsiteY4" fmla="*/ 190945 h 287373"/>
              <a:gd name="connsiteX5" fmla="*/ 265144 w 302440"/>
              <a:gd name="connsiteY5" fmla="*/ 213858 h 287373"/>
              <a:gd name="connsiteX6" fmla="*/ 249869 w 302440"/>
              <a:gd name="connsiteY6" fmla="*/ 229134 h 287373"/>
              <a:gd name="connsiteX7" fmla="*/ 226956 w 302440"/>
              <a:gd name="connsiteY7" fmla="*/ 206220 h 287373"/>
              <a:gd name="connsiteX8" fmla="*/ 59519 w 302440"/>
              <a:gd name="connsiteY8" fmla="*/ 190349 h 287373"/>
              <a:gd name="connsiteX9" fmla="*/ 74795 w 302440"/>
              <a:gd name="connsiteY9" fmla="*/ 205624 h 287373"/>
              <a:gd name="connsiteX10" fmla="*/ 51882 w 302440"/>
              <a:gd name="connsiteY10" fmla="*/ 228537 h 287373"/>
              <a:gd name="connsiteX11" fmla="*/ 36606 w 302440"/>
              <a:gd name="connsiteY11" fmla="*/ 213262 h 287373"/>
              <a:gd name="connsiteX12" fmla="*/ 270036 w 302440"/>
              <a:gd name="connsiteY12" fmla="*/ 103749 h 287373"/>
              <a:gd name="connsiteX13" fmla="*/ 302440 w 302440"/>
              <a:gd name="connsiteY13" fmla="*/ 103749 h 287373"/>
              <a:gd name="connsiteX14" fmla="*/ 302440 w 302440"/>
              <a:gd name="connsiteY14" fmla="*/ 125353 h 287373"/>
              <a:gd name="connsiteX15" fmla="*/ 270036 w 302440"/>
              <a:gd name="connsiteY15" fmla="*/ 125353 h 287373"/>
              <a:gd name="connsiteX16" fmla="*/ 0 w 302440"/>
              <a:gd name="connsiteY16" fmla="*/ 103749 h 287373"/>
              <a:gd name="connsiteX17" fmla="*/ 32404 w 302440"/>
              <a:gd name="connsiteY17" fmla="*/ 103749 h 287373"/>
              <a:gd name="connsiteX18" fmla="*/ 32404 w 302440"/>
              <a:gd name="connsiteY18" fmla="*/ 125353 h 287373"/>
              <a:gd name="connsiteX19" fmla="*/ 0 w 302440"/>
              <a:gd name="connsiteY19" fmla="*/ 125353 h 287373"/>
              <a:gd name="connsiteX20" fmla="*/ 142580 w 302440"/>
              <a:gd name="connsiteY20" fmla="*/ 28138 h 287373"/>
              <a:gd name="connsiteX21" fmla="*/ 76691 w 302440"/>
              <a:gd name="connsiteY21" fmla="*/ 92947 h 287373"/>
              <a:gd name="connsiteX22" fmla="*/ 102614 w 302440"/>
              <a:gd name="connsiteY22" fmla="*/ 160997 h 287373"/>
              <a:gd name="connsiteX23" fmla="*/ 129618 w 302440"/>
              <a:gd name="connsiteY23" fmla="*/ 210683 h 287373"/>
              <a:gd name="connsiteX24" fmla="*/ 172824 w 302440"/>
              <a:gd name="connsiteY24" fmla="*/ 210683 h 287373"/>
              <a:gd name="connsiteX25" fmla="*/ 200907 w 302440"/>
              <a:gd name="connsiteY25" fmla="*/ 159916 h 287373"/>
              <a:gd name="connsiteX26" fmla="*/ 226831 w 302440"/>
              <a:gd name="connsiteY26" fmla="*/ 102668 h 287373"/>
              <a:gd name="connsiteX27" fmla="*/ 201988 w 302440"/>
              <a:gd name="connsiteY27" fmla="*/ 46500 h 287373"/>
              <a:gd name="connsiteX28" fmla="*/ 142580 w 302440"/>
              <a:gd name="connsiteY28" fmla="*/ 28138 h 287373"/>
              <a:gd name="connsiteX29" fmla="*/ 140419 w 302440"/>
              <a:gd name="connsiteY29" fmla="*/ 7615 h 287373"/>
              <a:gd name="connsiteX30" fmla="*/ 216029 w 302440"/>
              <a:gd name="connsiteY30" fmla="*/ 31379 h 287373"/>
              <a:gd name="connsiteX31" fmla="*/ 248434 w 302440"/>
              <a:gd name="connsiteY31" fmla="*/ 103748 h 287373"/>
              <a:gd name="connsiteX32" fmla="*/ 214949 w 302440"/>
              <a:gd name="connsiteY32" fmla="*/ 177199 h 287373"/>
              <a:gd name="connsiteX33" fmla="*/ 194426 w 302440"/>
              <a:gd name="connsiteY33" fmla="*/ 220405 h 287373"/>
              <a:gd name="connsiteX34" fmla="*/ 194426 w 302440"/>
              <a:gd name="connsiteY34" fmla="*/ 233366 h 287373"/>
              <a:gd name="connsiteX35" fmla="*/ 194426 w 302440"/>
              <a:gd name="connsiteY35" fmla="*/ 276572 h 287373"/>
              <a:gd name="connsiteX36" fmla="*/ 169583 w 302440"/>
              <a:gd name="connsiteY36" fmla="*/ 276572 h 287373"/>
              <a:gd name="connsiteX37" fmla="*/ 151221 w 302440"/>
              <a:gd name="connsiteY37" fmla="*/ 287373 h 287373"/>
              <a:gd name="connsiteX38" fmla="*/ 132858 w 302440"/>
              <a:gd name="connsiteY38" fmla="*/ 276572 h 287373"/>
              <a:gd name="connsiteX39" fmla="*/ 108015 w 302440"/>
              <a:gd name="connsiteY39" fmla="*/ 276572 h 287373"/>
              <a:gd name="connsiteX40" fmla="*/ 108015 w 302440"/>
              <a:gd name="connsiteY40" fmla="*/ 234446 h 287373"/>
              <a:gd name="connsiteX41" fmla="*/ 108015 w 302440"/>
              <a:gd name="connsiteY41" fmla="*/ 221485 h 287373"/>
              <a:gd name="connsiteX42" fmla="*/ 88572 w 302440"/>
              <a:gd name="connsiteY42" fmla="*/ 179359 h 287373"/>
              <a:gd name="connsiteX43" fmla="*/ 55088 w 302440"/>
              <a:gd name="connsiteY43" fmla="*/ 91866 h 287373"/>
              <a:gd name="connsiteX44" fmla="*/ 140419 w 302440"/>
              <a:gd name="connsiteY44" fmla="*/ 7615 h 287373"/>
              <a:gd name="connsiteX45" fmla="*/ 250463 w 302440"/>
              <a:gd name="connsiteY45" fmla="*/ 595 h 287373"/>
              <a:gd name="connsiteX46" fmla="*/ 265738 w 302440"/>
              <a:gd name="connsiteY46" fmla="*/ 15870 h 287373"/>
              <a:gd name="connsiteX47" fmla="*/ 242825 w 302440"/>
              <a:gd name="connsiteY47" fmla="*/ 38784 h 287373"/>
              <a:gd name="connsiteX48" fmla="*/ 227550 w 302440"/>
              <a:gd name="connsiteY48" fmla="*/ 23508 h 287373"/>
              <a:gd name="connsiteX49" fmla="*/ 52476 w 302440"/>
              <a:gd name="connsiteY49" fmla="*/ 0 h 287373"/>
              <a:gd name="connsiteX50" fmla="*/ 75390 w 302440"/>
              <a:gd name="connsiteY50" fmla="*/ 22913 h 287373"/>
              <a:gd name="connsiteX51" fmla="*/ 60114 w 302440"/>
              <a:gd name="connsiteY51" fmla="*/ 38188 h 287373"/>
              <a:gd name="connsiteX52" fmla="*/ 37201 w 302440"/>
              <a:gd name="connsiteY52" fmla="*/ 15275 h 28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02440" h="287373">
                <a:moveTo>
                  <a:pt x="129618" y="233366"/>
                </a:moveTo>
                <a:lnTo>
                  <a:pt x="129618" y="254969"/>
                </a:lnTo>
                <a:lnTo>
                  <a:pt x="172824" y="254969"/>
                </a:lnTo>
                <a:lnTo>
                  <a:pt x="172824" y="233366"/>
                </a:lnTo>
                <a:close/>
                <a:moveTo>
                  <a:pt x="242231" y="190945"/>
                </a:moveTo>
                <a:lnTo>
                  <a:pt x="265144" y="213858"/>
                </a:lnTo>
                <a:lnTo>
                  <a:pt x="249869" y="229134"/>
                </a:lnTo>
                <a:lnTo>
                  <a:pt x="226956" y="206220"/>
                </a:lnTo>
                <a:close/>
                <a:moveTo>
                  <a:pt x="59519" y="190349"/>
                </a:moveTo>
                <a:lnTo>
                  <a:pt x="74795" y="205624"/>
                </a:lnTo>
                <a:lnTo>
                  <a:pt x="51882" y="228537"/>
                </a:lnTo>
                <a:lnTo>
                  <a:pt x="36606" y="213262"/>
                </a:lnTo>
                <a:close/>
                <a:moveTo>
                  <a:pt x="270036" y="103749"/>
                </a:moveTo>
                <a:lnTo>
                  <a:pt x="302440" y="103749"/>
                </a:lnTo>
                <a:lnTo>
                  <a:pt x="302440" y="125353"/>
                </a:lnTo>
                <a:lnTo>
                  <a:pt x="270036" y="125353"/>
                </a:lnTo>
                <a:close/>
                <a:moveTo>
                  <a:pt x="0" y="103749"/>
                </a:moveTo>
                <a:lnTo>
                  <a:pt x="32404" y="103749"/>
                </a:lnTo>
                <a:lnTo>
                  <a:pt x="32404" y="125353"/>
                </a:lnTo>
                <a:lnTo>
                  <a:pt x="0" y="125353"/>
                </a:lnTo>
                <a:close/>
                <a:moveTo>
                  <a:pt x="142580" y="28138"/>
                </a:moveTo>
                <a:cubicBezTo>
                  <a:pt x="109095" y="31379"/>
                  <a:pt x="81011" y="59462"/>
                  <a:pt x="76691" y="92947"/>
                </a:cubicBezTo>
                <a:cubicBezTo>
                  <a:pt x="73450" y="118871"/>
                  <a:pt x="83172" y="144795"/>
                  <a:pt x="102614" y="160997"/>
                </a:cubicBezTo>
                <a:cubicBezTo>
                  <a:pt x="117736" y="173958"/>
                  <a:pt x="127457" y="192321"/>
                  <a:pt x="129618" y="210683"/>
                </a:cubicBezTo>
                <a:lnTo>
                  <a:pt x="172824" y="210683"/>
                </a:lnTo>
                <a:cubicBezTo>
                  <a:pt x="174984" y="192321"/>
                  <a:pt x="184705" y="173958"/>
                  <a:pt x="200907" y="159916"/>
                </a:cubicBezTo>
                <a:cubicBezTo>
                  <a:pt x="217109" y="144795"/>
                  <a:pt x="226831" y="124272"/>
                  <a:pt x="226831" y="102668"/>
                </a:cubicBezTo>
                <a:cubicBezTo>
                  <a:pt x="226831" y="81065"/>
                  <a:pt x="218190" y="60542"/>
                  <a:pt x="201988" y="46500"/>
                </a:cubicBezTo>
                <a:cubicBezTo>
                  <a:pt x="185785" y="32459"/>
                  <a:pt x="164183" y="25978"/>
                  <a:pt x="142580" y="28138"/>
                </a:cubicBezTo>
                <a:close/>
                <a:moveTo>
                  <a:pt x="140419" y="7615"/>
                </a:moveTo>
                <a:cubicBezTo>
                  <a:pt x="167423" y="4375"/>
                  <a:pt x="195507" y="13016"/>
                  <a:pt x="216029" y="31379"/>
                </a:cubicBezTo>
                <a:cubicBezTo>
                  <a:pt x="236552" y="49741"/>
                  <a:pt x="248434" y="75664"/>
                  <a:pt x="248434" y="103748"/>
                </a:cubicBezTo>
                <a:cubicBezTo>
                  <a:pt x="248434" y="131833"/>
                  <a:pt x="235472" y="158836"/>
                  <a:pt x="214949" y="177199"/>
                </a:cubicBezTo>
                <a:cubicBezTo>
                  <a:pt x="201988" y="189080"/>
                  <a:pt x="194426" y="204202"/>
                  <a:pt x="194426" y="220405"/>
                </a:cubicBezTo>
                <a:lnTo>
                  <a:pt x="194426" y="233366"/>
                </a:lnTo>
                <a:lnTo>
                  <a:pt x="194426" y="276572"/>
                </a:lnTo>
                <a:lnTo>
                  <a:pt x="169583" y="276572"/>
                </a:lnTo>
                <a:cubicBezTo>
                  <a:pt x="166343" y="283053"/>
                  <a:pt x="158782" y="287373"/>
                  <a:pt x="151221" y="287373"/>
                </a:cubicBezTo>
                <a:cubicBezTo>
                  <a:pt x="143660" y="287373"/>
                  <a:pt x="136099" y="283053"/>
                  <a:pt x="132858" y="276572"/>
                </a:cubicBezTo>
                <a:lnTo>
                  <a:pt x="108015" y="276572"/>
                </a:lnTo>
                <a:lnTo>
                  <a:pt x="108015" y="234446"/>
                </a:lnTo>
                <a:lnTo>
                  <a:pt x="108015" y="221485"/>
                </a:lnTo>
                <a:cubicBezTo>
                  <a:pt x="108015" y="205282"/>
                  <a:pt x="100454" y="190161"/>
                  <a:pt x="88572" y="179359"/>
                </a:cubicBezTo>
                <a:cubicBezTo>
                  <a:pt x="63729" y="157756"/>
                  <a:pt x="50767" y="125352"/>
                  <a:pt x="55088" y="91866"/>
                </a:cubicBezTo>
                <a:cubicBezTo>
                  <a:pt x="60489" y="47581"/>
                  <a:pt x="96133" y="13016"/>
                  <a:pt x="140419" y="7615"/>
                </a:cubicBezTo>
                <a:close/>
                <a:moveTo>
                  <a:pt x="250463" y="595"/>
                </a:moveTo>
                <a:lnTo>
                  <a:pt x="265738" y="15870"/>
                </a:lnTo>
                <a:lnTo>
                  <a:pt x="242825" y="38784"/>
                </a:lnTo>
                <a:lnTo>
                  <a:pt x="227550" y="23508"/>
                </a:lnTo>
                <a:close/>
                <a:moveTo>
                  <a:pt x="52476" y="0"/>
                </a:moveTo>
                <a:lnTo>
                  <a:pt x="75390" y="22913"/>
                </a:lnTo>
                <a:lnTo>
                  <a:pt x="60114" y="38188"/>
                </a:lnTo>
                <a:lnTo>
                  <a:pt x="37201" y="15275"/>
                </a:lnTo>
                <a:close/>
              </a:path>
            </a:pathLst>
          </a:custGeom>
          <a:solidFill>
            <a:schemeClr val="bg1"/>
          </a:solidFill>
          <a:ln w="10796" cap="flat">
            <a:noFill/>
            <a:prstDash val="solid"/>
            <a:miter/>
          </a:ln>
        </p:spPr>
        <p:txBody>
          <a:bodyPr rtlCol="0" anchor="ctr"/>
          <a:lstStyle/>
          <a:p>
            <a:endParaRPr lang="en-ID"/>
          </a:p>
        </p:txBody>
      </p:sp>
      <p:sp>
        <p:nvSpPr>
          <p:cNvPr id="44" name="Freeform: Shape 43">
            <a:extLst>
              <a:ext uri="{FF2B5EF4-FFF2-40B4-BE49-F238E27FC236}">
                <a16:creationId xmlns:a16="http://schemas.microsoft.com/office/drawing/2014/main" id="{8F9092A8-1D2D-982A-C3BD-10DDF9ED00F0}"/>
              </a:ext>
            </a:extLst>
          </p:cNvPr>
          <p:cNvSpPr/>
          <p:nvPr userDrawn="1"/>
        </p:nvSpPr>
        <p:spPr>
          <a:xfrm>
            <a:off x="9140189" y="2941772"/>
            <a:ext cx="182215" cy="189503"/>
          </a:xfrm>
          <a:custGeom>
            <a:avLst/>
            <a:gdLst>
              <a:gd name="connsiteX0" fmla="*/ 167423 w 270037"/>
              <a:gd name="connsiteY0" fmla="*/ 140418 h 280837"/>
              <a:gd name="connsiteX1" fmla="*/ 183625 w 270037"/>
              <a:gd name="connsiteY1" fmla="*/ 156620 h 280837"/>
              <a:gd name="connsiteX2" fmla="*/ 167423 w 270037"/>
              <a:gd name="connsiteY2" fmla="*/ 172822 h 280837"/>
              <a:gd name="connsiteX3" fmla="*/ 151221 w 270037"/>
              <a:gd name="connsiteY3" fmla="*/ 156620 h 280837"/>
              <a:gd name="connsiteX4" fmla="*/ 167423 w 270037"/>
              <a:gd name="connsiteY4" fmla="*/ 140418 h 280837"/>
              <a:gd name="connsiteX5" fmla="*/ 91812 w 270037"/>
              <a:gd name="connsiteY5" fmla="*/ 140418 h 280837"/>
              <a:gd name="connsiteX6" fmla="*/ 108014 w 270037"/>
              <a:gd name="connsiteY6" fmla="*/ 156620 h 280837"/>
              <a:gd name="connsiteX7" fmla="*/ 91812 w 270037"/>
              <a:gd name="connsiteY7" fmla="*/ 172822 h 280837"/>
              <a:gd name="connsiteX8" fmla="*/ 75610 w 270037"/>
              <a:gd name="connsiteY8" fmla="*/ 156620 h 280837"/>
              <a:gd name="connsiteX9" fmla="*/ 91812 w 270037"/>
              <a:gd name="connsiteY9" fmla="*/ 140418 h 280837"/>
              <a:gd name="connsiteX10" fmla="*/ 237633 w 270037"/>
              <a:gd name="connsiteY10" fmla="*/ 129617 h 280837"/>
              <a:gd name="connsiteX11" fmla="*/ 237633 w 270037"/>
              <a:gd name="connsiteY11" fmla="*/ 183624 h 280837"/>
              <a:gd name="connsiteX12" fmla="*/ 248434 w 270037"/>
              <a:gd name="connsiteY12" fmla="*/ 183624 h 280837"/>
              <a:gd name="connsiteX13" fmla="*/ 248434 w 270037"/>
              <a:gd name="connsiteY13" fmla="*/ 129617 h 280837"/>
              <a:gd name="connsiteX14" fmla="*/ 160942 w 270037"/>
              <a:gd name="connsiteY14" fmla="*/ 95052 h 280837"/>
              <a:gd name="connsiteX15" fmla="*/ 156622 w 270037"/>
              <a:gd name="connsiteY15" fmla="*/ 100453 h 280837"/>
              <a:gd name="connsiteX16" fmla="*/ 84251 w 270037"/>
              <a:gd name="connsiteY16" fmla="*/ 118816 h 280837"/>
              <a:gd name="connsiteX17" fmla="*/ 45366 w 270037"/>
              <a:gd name="connsiteY17" fmla="*/ 124216 h 280837"/>
              <a:gd name="connsiteX18" fmla="*/ 43206 w 270037"/>
              <a:gd name="connsiteY18" fmla="*/ 131778 h 280837"/>
              <a:gd name="connsiteX19" fmla="*/ 43206 w 270037"/>
              <a:gd name="connsiteY19" fmla="*/ 140419 h 280837"/>
              <a:gd name="connsiteX20" fmla="*/ 35645 w 270037"/>
              <a:gd name="connsiteY20" fmla="*/ 141499 h 280837"/>
              <a:gd name="connsiteX21" fmla="*/ 21603 w 270037"/>
              <a:gd name="connsiteY21" fmla="*/ 162021 h 280837"/>
              <a:gd name="connsiteX22" fmla="*/ 37805 w 270037"/>
              <a:gd name="connsiteY22" fmla="*/ 182544 h 280837"/>
              <a:gd name="connsiteX23" fmla="*/ 44286 w 270037"/>
              <a:gd name="connsiteY23" fmla="*/ 184705 h 280837"/>
              <a:gd name="connsiteX24" fmla="*/ 45366 w 270037"/>
              <a:gd name="connsiteY24" fmla="*/ 191185 h 280837"/>
              <a:gd name="connsiteX25" fmla="*/ 129618 w 270037"/>
              <a:gd name="connsiteY25" fmla="*/ 259234 h 280837"/>
              <a:gd name="connsiteX26" fmla="*/ 186866 w 270037"/>
              <a:gd name="connsiteY26" fmla="*/ 237631 h 280837"/>
              <a:gd name="connsiteX27" fmla="*/ 135019 w 270037"/>
              <a:gd name="connsiteY27" fmla="*/ 237631 h 280837"/>
              <a:gd name="connsiteX28" fmla="*/ 118816 w 270037"/>
              <a:gd name="connsiteY28" fmla="*/ 221429 h 280837"/>
              <a:gd name="connsiteX29" fmla="*/ 135019 w 270037"/>
              <a:gd name="connsiteY29" fmla="*/ 205227 h 280837"/>
              <a:gd name="connsiteX30" fmla="*/ 150141 w 270037"/>
              <a:gd name="connsiteY30" fmla="*/ 216029 h 280837"/>
              <a:gd name="connsiteX31" fmla="*/ 216030 w 270037"/>
              <a:gd name="connsiteY31" fmla="*/ 216029 h 280837"/>
              <a:gd name="connsiteX32" fmla="*/ 233312 w 270037"/>
              <a:gd name="connsiteY32" fmla="*/ 205227 h 280837"/>
              <a:gd name="connsiteX33" fmla="*/ 214950 w 270037"/>
              <a:gd name="connsiteY33" fmla="*/ 205227 h 280837"/>
              <a:gd name="connsiteX34" fmla="*/ 214950 w 270037"/>
              <a:gd name="connsiteY34" fmla="*/ 119896 h 280837"/>
              <a:gd name="connsiteX35" fmla="*/ 205228 w 270037"/>
              <a:gd name="connsiteY35" fmla="*/ 117736 h 280837"/>
              <a:gd name="connsiteX36" fmla="*/ 160942 w 270037"/>
              <a:gd name="connsiteY36" fmla="*/ 95052 h 280837"/>
              <a:gd name="connsiteX37" fmla="*/ 129618 w 270037"/>
              <a:gd name="connsiteY37" fmla="*/ 21603 h 280837"/>
              <a:gd name="connsiteX38" fmla="*/ 33484 w 270037"/>
              <a:gd name="connsiteY38" fmla="*/ 105854 h 280837"/>
              <a:gd name="connsiteX39" fmla="*/ 84251 w 270037"/>
              <a:gd name="connsiteY39" fmla="*/ 96133 h 280837"/>
              <a:gd name="connsiteX40" fmla="*/ 141500 w 270037"/>
              <a:gd name="connsiteY40" fmla="*/ 84251 h 280837"/>
              <a:gd name="connsiteX41" fmla="*/ 151221 w 270037"/>
              <a:gd name="connsiteY41" fmla="*/ 52927 h 280837"/>
              <a:gd name="connsiteX42" fmla="*/ 172824 w 270037"/>
              <a:gd name="connsiteY42" fmla="*/ 52927 h 280837"/>
              <a:gd name="connsiteX43" fmla="*/ 208469 w 270037"/>
              <a:gd name="connsiteY43" fmla="*/ 96133 h 280837"/>
              <a:gd name="connsiteX44" fmla="*/ 224671 w 270037"/>
              <a:gd name="connsiteY44" fmla="*/ 100453 h 280837"/>
              <a:gd name="connsiteX45" fmla="*/ 129618 w 270037"/>
              <a:gd name="connsiteY45" fmla="*/ 21603 h 280837"/>
              <a:gd name="connsiteX46" fmla="*/ 129618 w 270037"/>
              <a:gd name="connsiteY46" fmla="*/ 0 h 280837"/>
              <a:gd name="connsiteX47" fmla="*/ 248434 w 270037"/>
              <a:gd name="connsiteY47" fmla="*/ 108014 h 280837"/>
              <a:gd name="connsiteX48" fmla="*/ 270037 w 270037"/>
              <a:gd name="connsiteY48" fmla="*/ 129617 h 280837"/>
              <a:gd name="connsiteX49" fmla="*/ 270037 w 270037"/>
              <a:gd name="connsiteY49" fmla="*/ 183624 h 280837"/>
              <a:gd name="connsiteX50" fmla="*/ 258155 w 270037"/>
              <a:gd name="connsiteY50" fmla="*/ 203067 h 280837"/>
              <a:gd name="connsiteX51" fmla="*/ 216030 w 270037"/>
              <a:gd name="connsiteY51" fmla="*/ 237631 h 280837"/>
              <a:gd name="connsiteX52" fmla="*/ 129618 w 270037"/>
              <a:gd name="connsiteY52" fmla="*/ 280837 h 280837"/>
              <a:gd name="connsiteX53" fmla="*/ 25923 w 270037"/>
              <a:gd name="connsiteY53" fmla="*/ 200907 h 280837"/>
              <a:gd name="connsiteX54" fmla="*/ 0 w 270037"/>
              <a:gd name="connsiteY54" fmla="*/ 162021 h 280837"/>
              <a:gd name="connsiteX55" fmla="*/ 10801 w 270037"/>
              <a:gd name="connsiteY55" fmla="*/ 133938 h 280837"/>
              <a:gd name="connsiteX56" fmla="*/ 10801 w 270037"/>
              <a:gd name="connsiteY56" fmla="*/ 118816 h 280837"/>
              <a:gd name="connsiteX57" fmla="*/ 129618 w 270037"/>
              <a:gd name="connsiteY57" fmla="*/ 0 h 28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0037" h="280837">
                <a:moveTo>
                  <a:pt x="167423" y="140418"/>
                </a:moveTo>
                <a:cubicBezTo>
                  <a:pt x="176371" y="140418"/>
                  <a:pt x="183625" y="147672"/>
                  <a:pt x="183625" y="156620"/>
                </a:cubicBezTo>
                <a:cubicBezTo>
                  <a:pt x="183625" y="165568"/>
                  <a:pt x="176371" y="172822"/>
                  <a:pt x="167423" y="172822"/>
                </a:cubicBezTo>
                <a:cubicBezTo>
                  <a:pt x="158475" y="172822"/>
                  <a:pt x="151221" y="165568"/>
                  <a:pt x="151221" y="156620"/>
                </a:cubicBezTo>
                <a:cubicBezTo>
                  <a:pt x="151221" y="147672"/>
                  <a:pt x="158475" y="140418"/>
                  <a:pt x="167423" y="140418"/>
                </a:cubicBezTo>
                <a:close/>
                <a:moveTo>
                  <a:pt x="91812" y="140418"/>
                </a:moveTo>
                <a:cubicBezTo>
                  <a:pt x="100760" y="140418"/>
                  <a:pt x="108014" y="147672"/>
                  <a:pt x="108014" y="156620"/>
                </a:cubicBezTo>
                <a:cubicBezTo>
                  <a:pt x="108014" y="165568"/>
                  <a:pt x="100760" y="172822"/>
                  <a:pt x="91812" y="172822"/>
                </a:cubicBezTo>
                <a:cubicBezTo>
                  <a:pt x="82864" y="172822"/>
                  <a:pt x="75610" y="165568"/>
                  <a:pt x="75610" y="156620"/>
                </a:cubicBezTo>
                <a:cubicBezTo>
                  <a:pt x="75610" y="147672"/>
                  <a:pt x="82864" y="140418"/>
                  <a:pt x="91812" y="140418"/>
                </a:cubicBezTo>
                <a:close/>
                <a:moveTo>
                  <a:pt x="237633" y="129617"/>
                </a:moveTo>
                <a:lnTo>
                  <a:pt x="237633" y="183624"/>
                </a:lnTo>
                <a:lnTo>
                  <a:pt x="248434" y="183624"/>
                </a:lnTo>
                <a:lnTo>
                  <a:pt x="248434" y="129617"/>
                </a:lnTo>
                <a:close/>
                <a:moveTo>
                  <a:pt x="160942" y="95052"/>
                </a:moveTo>
                <a:cubicBezTo>
                  <a:pt x="159862" y="97213"/>
                  <a:pt x="158782" y="98293"/>
                  <a:pt x="156622" y="100453"/>
                </a:cubicBezTo>
                <a:cubicBezTo>
                  <a:pt x="138259" y="118816"/>
                  <a:pt x="110175" y="118816"/>
                  <a:pt x="84251" y="118816"/>
                </a:cubicBezTo>
                <a:cubicBezTo>
                  <a:pt x="68049" y="118816"/>
                  <a:pt x="50767" y="118816"/>
                  <a:pt x="45366" y="124216"/>
                </a:cubicBezTo>
                <a:cubicBezTo>
                  <a:pt x="44286" y="125297"/>
                  <a:pt x="43206" y="127457"/>
                  <a:pt x="43206" y="131778"/>
                </a:cubicBezTo>
                <a:lnTo>
                  <a:pt x="43206" y="140419"/>
                </a:lnTo>
                <a:lnTo>
                  <a:pt x="35645" y="141499"/>
                </a:lnTo>
                <a:cubicBezTo>
                  <a:pt x="29164" y="143659"/>
                  <a:pt x="21603" y="152300"/>
                  <a:pt x="21603" y="162021"/>
                </a:cubicBezTo>
                <a:cubicBezTo>
                  <a:pt x="21603" y="171743"/>
                  <a:pt x="28084" y="180384"/>
                  <a:pt x="37805" y="182544"/>
                </a:cubicBezTo>
                <a:lnTo>
                  <a:pt x="44286" y="184705"/>
                </a:lnTo>
                <a:lnTo>
                  <a:pt x="45366" y="191185"/>
                </a:lnTo>
                <a:cubicBezTo>
                  <a:pt x="54007" y="230070"/>
                  <a:pt x="88572" y="259234"/>
                  <a:pt x="129618" y="259234"/>
                </a:cubicBezTo>
                <a:cubicBezTo>
                  <a:pt x="151221" y="259234"/>
                  <a:pt x="171744" y="251673"/>
                  <a:pt x="186866" y="237631"/>
                </a:cubicBezTo>
                <a:lnTo>
                  <a:pt x="135019" y="237631"/>
                </a:lnTo>
                <a:cubicBezTo>
                  <a:pt x="126378" y="237631"/>
                  <a:pt x="118816" y="230070"/>
                  <a:pt x="118816" y="221429"/>
                </a:cubicBezTo>
                <a:cubicBezTo>
                  <a:pt x="118816" y="212788"/>
                  <a:pt x="126378" y="205227"/>
                  <a:pt x="135019" y="205227"/>
                </a:cubicBezTo>
                <a:cubicBezTo>
                  <a:pt x="141500" y="205227"/>
                  <a:pt x="147981" y="209548"/>
                  <a:pt x="150141" y="216029"/>
                </a:cubicBezTo>
                <a:lnTo>
                  <a:pt x="216030" y="216029"/>
                </a:lnTo>
                <a:cubicBezTo>
                  <a:pt x="223591" y="216029"/>
                  <a:pt x="231152" y="211708"/>
                  <a:pt x="233312" y="205227"/>
                </a:cubicBezTo>
                <a:lnTo>
                  <a:pt x="214950" y="205227"/>
                </a:lnTo>
                <a:lnTo>
                  <a:pt x="214950" y="119896"/>
                </a:lnTo>
                <a:cubicBezTo>
                  <a:pt x="212789" y="118816"/>
                  <a:pt x="208469" y="117736"/>
                  <a:pt x="205228" y="117736"/>
                </a:cubicBezTo>
                <a:cubicBezTo>
                  <a:pt x="193347" y="116655"/>
                  <a:pt x="172824" y="113415"/>
                  <a:pt x="160942" y="95052"/>
                </a:cubicBezTo>
                <a:close/>
                <a:moveTo>
                  <a:pt x="129618" y="21603"/>
                </a:moveTo>
                <a:cubicBezTo>
                  <a:pt x="79931" y="21603"/>
                  <a:pt x="39965" y="58328"/>
                  <a:pt x="33484" y="105854"/>
                </a:cubicBezTo>
                <a:cubicBezTo>
                  <a:pt x="45366" y="96133"/>
                  <a:pt x="64809" y="96133"/>
                  <a:pt x="84251" y="96133"/>
                </a:cubicBezTo>
                <a:cubicBezTo>
                  <a:pt x="106934" y="96133"/>
                  <a:pt x="129618" y="96133"/>
                  <a:pt x="141500" y="84251"/>
                </a:cubicBezTo>
                <a:cubicBezTo>
                  <a:pt x="147981" y="77770"/>
                  <a:pt x="151221" y="66969"/>
                  <a:pt x="151221" y="52927"/>
                </a:cubicBezTo>
                <a:lnTo>
                  <a:pt x="172824" y="52927"/>
                </a:lnTo>
                <a:cubicBezTo>
                  <a:pt x="172824" y="90732"/>
                  <a:pt x="190106" y="93973"/>
                  <a:pt x="208469" y="96133"/>
                </a:cubicBezTo>
                <a:cubicBezTo>
                  <a:pt x="213869" y="97213"/>
                  <a:pt x="219270" y="98293"/>
                  <a:pt x="224671" y="100453"/>
                </a:cubicBezTo>
                <a:cubicBezTo>
                  <a:pt x="216030" y="55087"/>
                  <a:pt x="177145" y="21603"/>
                  <a:pt x="129618" y="21603"/>
                </a:cubicBezTo>
                <a:close/>
                <a:moveTo>
                  <a:pt x="129618" y="0"/>
                </a:moveTo>
                <a:cubicBezTo>
                  <a:pt x="191186" y="0"/>
                  <a:pt x="241953" y="47526"/>
                  <a:pt x="248434" y="108014"/>
                </a:cubicBezTo>
                <a:cubicBezTo>
                  <a:pt x="260316" y="108014"/>
                  <a:pt x="270037" y="117736"/>
                  <a:pt x="270037" y="129617"/>
                </a:cubicBezTo>
                <a:lnTo>
                  <a:pt x="270037" y="183624"/>
                </a:lnTo>
                <a:cubicBezTo>
                  <a:pt x="270037" y="192265"/>
                  <a:pt x="264636" y="199826"/>
                  <a:pt x="258155" y="203067"/>
                </a:cubicBezTo>
                <a:cubicBezTo>
                  <a:pt x="254915" y="222510"/>
                  <a:pt x="236552" y="237631"/>
                  <a:pt x="216030" y="237631"/>
                </a:cubicBezTo>
                <a:cubicBezTo>
                  <a:pt x="195507" y="264635"/>
                  <a:pt x="163103" y="280837"/>
                  <a:pt x="129618" y="280837"/>
                </a:cubicBezTo>
                <a:cubicBezTo>
                  <a:pt x="81011" y="280837"/>
                  <a:pt x="38885" y="247353"/>
                  <a:pt x="25923" y="200907"/>
                </a:cubicBezTo>
                <a:cubicBezTo>
                  <a:pt x="9721" y="194426"/>
                  <a:pt x="0" y="179304"/>
                  <a:pt x="0" y="162021"/>
                </a:cubicBezTo>
                <a:cubicBezTo>
                  <a:pt x="0" y="152300"/>
                  <a:pt x="4321" y="141499"/>
                  <a:pt x="10801" y="133938"/>
                </a:cubicBezTo>
                <a:lnTo>
                  <a:pt x="10801" y="118816"/>
                </a:lnTo>
                <a:cubicBezTo>
                  <a:pt x="10801" y="52927"/>
                  <a:pt x="63728" y="0"/>
                  <a:pt x="129618" y="0"/>
                </a:cubicBezTo>
                <a:close/>
              </a:path>
            </a:pathLst>
          </a:custGeom>
          <a:solidFill>
            <a:schemeClr val="bg1"/>
          </a:solidFill>
          <a:ln w="10796" cap="flat">
            <a:noFill/>
            <a:prstDash val="solid"/>
            <a:miter/>
          </a:ln>
        </p:spPr>
        <p:txBody>
          <a:bodyPr rtlCol="0" anchor="ctr"/>
          <a:lstStyle/>
          <a:p>
            <a:endParaRPr lang="en-ID"/>
          </a:p>
        </p:txBody>
      </p:sp>
      <p:sp>
        <p:nvSpPr>
          <p:cNvPr id="51" name="Hexagon 50">
            <a:extLst>
              <a:ext uri="{FF2B5EF4-FFF2-40B4-BE49-F238E27FC236}">
                <a16:creationId xmlns:a16="http://schemas.microsoft.com/office/drawing/2014/main" id="{2230F5AE-A26F-4F16-60AE-2CD9C3EE2203}"/>
              </a:ext>
            </a:extLst>
          </p:cNvPr>
          <p:cNvSpPr/>
          <p:nvPr userDrawn="1"/>
        </p:nvSpPr>
        <p:spPr>
          <a:xfrm rot="16200000" flipH="1">
            <a:off x="2742470" y="2839790"/>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dirty="0"/>
          </a:p>
        </p:txBody>
      </p:sp>
      <p:sp>
        <p:nvSpPr>
          <p:cNvPr id="52" name="Hexagon 51">
            <a:extLst>
              <a:ext uri="{FF2B5EF4-FFF2-40B4-BE49-F238E27FC236}">
                <a16:creationId xmlns:a16="http://schemas.microsoft.com/office/drawing/2014/main" id="{E7604538-6A9B-01C3-667D-71C4B428B8B3}"/>
              </a:ext>
            </a:extLst>
          </p:cNvPr>
          <p:cNvSpPr/>
          <p:nvPr userDrawn="1"/>
        </p:nvSpPr>
        <p:spPr>
          <a:xfrm rot="16200000" flipH="1">
            <a:off x="2742470" y="3757592"/>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D"/>
          </a:p>
        </p:txBody>
      </p:sp>
      <p:sp>
        <p:nvSpPr>
          <p:cNvPr id="53" name="Hexagon 52">
            <a:extLst>
              <a:ext uri="{FF2B5EF4-FFF2-40B4-BE49-F238E27FC236}">
                <a16:creationId xmlns:a16="http://schemas.microsoft.com/office/drawing/2014/main" id="{A7E28303-1F3D-E3D5-6EBF-D320C2978A85}"/>
              </a:ext>
            </a:extLst>
          </p:cNvPr>
          <p:cNvSpPr/>
          <p:nvPr userDrawn="1"/>
        </p:nvSpPr>
        <p:spPr>
          <a:xfrm rot="16200000" flipH="1">
            <a:off x="2742470" y="4673552"/>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4" name="Freeform: Shape 53">
            <a:extLst>
              <a:ext uri="{FF2B5EF4-FFF2-40B4-BE49-F238E27FC236}">
                <a16:creationId xmlns:a16="http://schemas.microsoft.com/office/drawing/2014/main" id="{30572CAC-3DBD-EA09-770F-63833C7877E3}"/>
              </a:ext>
            </a:extLst>
          </p:cNvPr>
          <p:cNvSpPr/>
          <p:nvPr userDrawn="1"/>
        </p:nvSpPr>
        <p:spPr>
          <a:xfrm flipH="1">
            <a:off x="2875930" y="4775535"/>
            <a:ext cx="189504" cy="189503"/>
          </a:xfrm>
          <a:custGeom>
            <a:avLst/>
            <a:gdLst>
              <a:gd name="connsiteX0" fmla="*/ 129617 w 280839"/>
              <a:gd name="connsiteY0" fmla="*/ 54007 h 280838"/>
              <a:gd name="connsiteX1" fmla="*/ 151220 w 280839"/>
              <a:gd name="connsiteY1" fmla="*/ 54007 h 280838"/>
              <a:gd name="connsiteX2" fmla="*/ 151220 w 280839"/>
              <a:gd name="connsiteY2" fmla="*/ 75610 h 280838"/>
              <a:gd name="connsiteX3" fmla="*/ 172823 w 280839"/>
              <a:gd name="connsiteY3" fmla="*/ 75610 h 280838"/>
              <a:gd name="connsiteX4" fmla="*/ 172823 w 280839"/>
              <a:gd name="connsiteY4" fmla="*/ 97213 h 280838"/>
              <a:gd name="connsiteX5" fmla="*/ 135018 w 280839"/>
              <a:gd name="connsiteY5" fmla="*/ 97213 h 280838"/>
              <a:gd name="connsiteX6" fmla="*/ 118816 w 280839"/>
              <a:gd name="connsiteY6" fmla="*/ 113415 h 280838"/>
              <a:gd name="connsiteX7" fmla="*/ 135018 w 280839"/>
              <a:gd name="connsiteY7" fmla="*/ 129618 h 280838"/>
              <a:gd name="connsiteX8" fmla="*/ 145819 w 280839"/>
              <a:gd name="connsiteY8" fmla="*/ 129618 h 280838"/>
              <a:gd name="connsiteX9" fmla="*/ 183624 w 280839"/>
              <a:gd name="connsiteY9" fmla="*/ 167423 h 280838"/>
              <a:gd name="connsiteX10" fmla="*/ 151220 w 280839"/>
              <a:gd name="connsiteY10" fmla="*/ 204148 h 280838"/>
              <a:gd name="connsiteX11" fmla="*/ 151220 w 280839"/>
              <a:gd name="connsiteY11" fmla="*/ 226831 h 280838"/>
              <a:gd name="connsiteX12" fmla="*/ 129617 w 280839"/>
              <a:gd name="connsiteY12" fmla="*/ 226831 h 280838"/>
              <a:gd name="connsiteX13" fmla="*/ 129617 w 280839"/>
              <a:gd name="connsiteY13" fmla="*/ 205228 h 280838"/>
              <a:gd name="connsiteX14" fmla="*/ 108014 w 280839"/>
              <a:gd name="connsiteY14" fmla="*/ 205228 h 280838"/>
              <a:gd name="connsiteX15" fmla="*/ 108014 w 280839"/>
              <a:gd name="connsiteY15" fmla="*/ 183625 h 280838"/>
              <a:gd name="connsiteX16" fmla="*/ 145819 w 280839"/>
              <a:gd name="connsiteY16" fmla="*/ 183625 h 280838"/>
              <a:gd name="connsiteX17" fmla="*/ 162022 w 280839"/>
              <a:gd name="connsiteY17" fmla="*/ 167423 h 280838"/>
              <a:gd name="connsiteX18" fmla="*/ 145819 w 280839"/>
              <a:gd name="connsiteY18" fmla="*/ 151221 h 280838"/>
              <a:gd name="connsiteX19" fmla="*/ 135018 w 280839"/>
              <a:gd name="connsiteY19" fmla="*/ 151221 h 280838"/>
              <a:gd name="connsiteX20" fmla="*/ 97213 w 280839"/>
              <a:gd name="connsiteY20" fmla="*/ 113415 h 280838"/>
              <a:gd name="connsiteX21" fmla="*/ 129617 w 280839"/>
              <a:gd name="connsiteY21" fmla="*/ 76690 h 280838"/>
              <a:gd name="connsiteX22" fmla="*/ 216030 w 280839"/>
              <a:gd name="connsiteY22" fmla="*/ 32404 h 280838"/>
              <a:gd name="connsiteX23" fmla="*/ 280839 w 280839"/>
              <a:gd name="connsiteY23" fmla="*/ 32404 h 280838"/>
              <a:gd name="connsiteX24" fmla="*/ 280839 w 280839"/>
              <a:gd name="connsiteY24" fmla="*/ 54007 h 280838"/>
              <a:gd name="connsiteX25" fmla="*/ 250595 w 280839"/>
              <a:gd name="connsiteY25" fmla="*/ 54007 h 280838"/>
              <a:gd name="connsiteX26" fmla="*/ 280839 w 280839"/>
              <a:gd name="connsiteY26" fmla="*/ 140419 h 280838"/>
              <a:gd name="connsiteX27" fmla="*/ 140419 w 280839"/>
              <a:gd name="connsiteY27" fmla="*/ 280838 h 280838"/>
              <a:gd name="connsiteX28" fmla="*/ 86412 w 280839"/>
              <a:gd name="connsiteY28" fmla="*/ 270036 h 280838"/>
              <a:gd name="connsiteX29" fmla="*/ 86412 w 280839"/>
              <a:gd name="connsiteY29" fmla="*/ 246273 h 280838"/>
              <a:gd name="connsiteX30" fmla="*/ 140419 w 280839"/>
              <a:gd name="connsiteY30" fmla="*/ 259235 h 280838"/>
              <a:gd name="connsiteX31" fmla="*/ 259236 w 280839"/>
              <a:gd name="connsiteY31" fmla="*/ 140419 h 280838"/>
              <a:gd name="connsiteX32" fmla="*/ 237633 w 280839"/>
              <a:gd name="connsiteY32" fmla="*/ 72369 h 280838"/>
              <a:gd name="connsiteX33" fmla="*/ 237633 w 280839"/>
              <a:gd name="connsiteY33" fmla="*/ 97213 h 280838"/>
              <a:gd name="connsiteX34" fmla="*/ 216030 w 280839"/>
              <a:gd name="connsiteY34" fmla="*/ 97213 h 280838"/>
              <a:gd name="connsiteX35" fmla="*/ 140420 w 280839"/>
              <a:gd name="connsiteY35" fmla="*/ 0 h 280838"/>
              <a:gd name="connsiteX36" fmla="*/ 194427 w 280839"/>
              <a:gd name="connsiteY36" fmla="*/ 10801 h 280838"/>
              <a:gd name="connsiteX37" fmla="*/ 194427 w 280839"/>
              <a:gd name="connsiteY37" fmla="*/ 34565 h 280838"/>
              <a:gd name="connsiteX38" fmla="*/ 140420 w 280839"/>
              <a:gd name="connsiteY38" fmla="*/ 21603 h 280838"/>
              <a:gd name="connsiteX39" fmla="*/ 21603 w 280839"/>
              <a:gd name="connsiteY39" fmla="*/ 140420 h 280838"/>
              <a:gd name="connsiteX40" fmla="*/ 43206 w 280839"/>
              <a:gd name="connsiteY40" fmla="*/ 208469 h 280838"/>
              <a:gd name="connsiteX41" fmla="*/ 43206 w 280839"/>
              <a:gd name="connsiteY41" fmla="*/ 183625 h 280838"/>
              <a:gd name="connsiteX42" fmla="*/ 64809 w 280839"/>
              <a:gd name="connsiteY42" fmla="*/ 183625 h 280838"/>
              <a:gd name="connsiteX43" fmla="*/ 64809 w 280839"/>
              <a:gd name="connsiteY43" fmla="*/ 248434 h 280838"/>
              <a:gd name="connsiteX44" fmla="*/ 0 w 280839"/>
              <a:gd name="connsiteY44" fmla="*/ 248434 h 280838"/>
              <a:gd name="connsiteX45" fmla="*/ 0 w 280839"/>
              <a:gd name="connsiteY45" fmla="*/ 226831 h 280838"/>
              <a:gd name="connsiteX46" fmla="*/ 30244 w 280839"/>
              <a:gd name="connsiteY46" fmla="*/ 226831 h 280838"/>
              <a:gd name="connsiteX47" fmla="*/ 0 w 280839"/>
              <a:gd name="connsiteY47" fmla="*/ 140420 h 280838"/>
              <a:gd name="connsiteX48" fmla="*/ 140420 w 280839"/>
              <a:gd name="connsiteY48" fmla="*/ 0 h 28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0839" h="280838">
                <a:moveTo>
                  <a:pt x="129617" y="54007"/>
                </a:moveTo>
                <a:lnTo>
                  <a:pt x="151220" y="54007"/>
                </a:lnTo>
                <a:lnTo>
                  <a:pt x="151220" y="75610"/>
                </a:lnTo>
                <a:lnTo>
                  <a:pt x="172823" y="75610"/>
                </a:lnTo>
                <a:lnTo>
                  <a:pt x="172823" y="97213"/>
                </a:lnTo>
                <a:lnTo>
                  <a:pt x="135018" y="97213"/>
                </a:lnTo>
                <a:cubicBezTo>
                  <a:pt x="126377" y="97213"/>
                  <a:pt x="118816" y="104774"/>
                  <a:pt x="118816" y="113415"/>
                </a:cubicBezTo>
                <a:cubicBezTo>
                  <a:pt x="118816" y="122056"/>
                  <a:pt x="126377" y="129618"/>
                  <a:pt x="135018" y="129618"/>
                </a:cubicBezTo>
                <a:lnTo>
                  <a:pt x="145819" y="129618"/>
                </a:lnTo>
                <a:cubicBezTo>
                  <a:pt x="166342" y="129618"/>
                  <a:pt x="183624" y="146900"/>
                  <a:pt x="183624" y="167423"/>
                </a:cubicBezTo>
                <a:cubicBezTo>
                  <a:pt x="183624" y="185785"/>
                  <a:pt x="169583" y="201988"/>
                  <a:pt x="151220" y="204148"/>
                </a:cubicBezTo>
                <a:lnTo>
                  <a:pt x="151220" y="226831"/>
                </a:lnTo>
                <a:lnTo>
                  <a:pt x="129617" y="226831"/>
                </a:lnTo>
                <a:lnTo>
                  <a:pt x="129617" y="205228"/>
                </a:lnTo>
                <a:lnTo>
                  <a:pt x="108014" y="205228"/>
                </a:lnTo>
                <a:lnTo>
                  <a:pt x="108014" y="183625"/>
                </a:lnTo>
                <a:lnTo>
                  <a:pt x="145819" y="183625"/>
                </a:lnTo>
                <a:cubicBezTo>
                  <a:pt x="154460" y="183625"/>
                  <a:pt x="162022" y="176064"/>
                  <a:pt x="162022" y="167423"/>
                </a:cubicBezTo>
                <a:cubicBezTo>
                  <a:pt x="162022" y="158782"/>
                  <a:pt x="154460" y="151221"/>
                  <a:pt x="145819" y="151221"/>
                </a:cubicBezTo>
                <a:lnTo>
                  <a:pt x="135018" y="151221"/>
                </a:lnTo>
                <a:cubicBezTo>
                  <a:pt x="114495" y="151221"/>
                  <a:pt x="97213" y="133939"/>
                  <a:pt x="97213" y="113415"/>
                </a:cubicBezTo>
                <a:cubicBezTo>
                  <a:pt x="97213" y="95052"/>
                  <a:pt x="111255" y="78850"/>
                  <a:pt x="129617" y="76690"/>
                </a:cubicBezTo>
                <a:close/>
                <a:moveTo>
                  <a:pt x="216030" y="32404"/>
                </a:moveTo>
                <a:lnTo>
                  <a:pt x="280839" y="32404"/>
                </a:lnTo>
                <a:lnTo>
                  <a:pt x="280839" y="54007"/>
                </a:lnTo>
                <a:lnTo>
                  <a:pt x="250595" y="54007"/>
                </a:lnTo>
                <a:cubicBezTo>
                  <a:pt x="270037" y="77770"/>
                  <a:pt x="280839" y="108014"/>
                  <a:pt x="280839" y="140419"/>
                </a:cubicBezTo>
                <a:cubicBezTo>
                  <a:pt x="280839" y="218190"/>
                  <a:pt x="218191" y="280838"/>
                  <a:pt x="140419" y="280838"/>
                </a:cubicBezTo>
                <a:cubicBezTo>
                  <a:pt x="120977" y="280838"/>
                  <a:pt x="102614" y="276517"/>
                  <a:pt x="86412" y="270036"/>
                </a:cubicBezTo>
                <a:lnTo>
                  <a:pt x="86412" y="246273"/>
                </a:lnTo>
                <a:cubicBezTo>
                  <a:pt x="102614" y="254914"/>
                  <a:pt x="120977" y="259235"/>
                  <a:pt x="140419" y="259235"/>
                </a:cubicBezTo>
                <a:cubicBezTo>
                  <a:pt x="206309" y="259235"/>
                  <a:pt x="259236" y="206308"/>
                  <a:pt x="259236" y="140419"/>
                </a:cubicBezTo>
                <a:cubicBezTo>
                  <a:pt x="259236" y="114495"/>
                  <a:pt x="251675" y="91812"/>
                  <a:pt x="237633" y="72369"/>
                </a:cubicBezTo>
                <a:lnTo>
                  <a:pt x="237633" y="97213"/>
                </a:lnTo>
                <a:lnTo>
                  <a:pt x="216030" y="97213"/>
                </a:lnTo>
                <a:close/>
                <a:moveTo>
                  <a:pt x="140420" y="0"/>
                </a:moveTo>
                <a:cubicBezTo>
                  <a:pt x="159862" y="0"/>
                  <a:pt x="178225" y="4321"/>
                  <a:pt x="194427" y="10801"/>
                </a:cubicBezTo>
                <a:lnTo>
                  <a:pt x="194427" y="34565"/>
                </a:lnTo>
                <a:cubicBezTo>
                  <a:pt x="178225" y="25923"/>
                  <a:pt x="159862" y="21603"/>
                  <a:pt x="140420" y="21603"/>
                </a:cubicBezTo>
                <a:cubicBezTo>
                  <a:pt x="74530" y="21603"/>
                  <a:pt x="21603" y="74530"/>
                  <a:pt x="21603" y="140420"/>
                </a:cubicBezTo>
                <a:cubicBezTo>
                  <a:pt x="21603" y="166343"/>
                  <a:pt x="29164" y="189026"/>
                  <a:pt x="43206" y="208469"/>
                </a:cubicBezTo>
                <a:lnTo>
                  <a:pt x="43206" y="183625"/>
                </a:lnTo>
                <a:lnTo>
                  <a:pt x="64809" y="183625"/>
                </a:lnTo>
                <a:lnTo>
                  <a:pt x="64809" y="248434"/>
                </a:lnTo>
                <a:lnTo>
                  <a:pt x="0" y="248434"/>
                </a:lnTo>
                <a:lnTo>
                  <a:pt x="0" y="226831"/>
                </a:lnTo>
                <a:lnTo>
                  <a:pt x="30244" y="226831"/>
                </a:lnTo>
                <a:cubicBezTo>
                  <a:pt x="10801" y="203068"/>
                  <a:pt x="0" y="172824"/>
                  <a:pt x="0" y="140420"/>
                </a:cubicBezTo>
                <a:cubicBezTo>
                  <a:pt x="0" y="62648"/>
                  <a:pt x="62648" y="0"/>
                  <a:pt x="140420" y="0"/>
                </a:cubicBezTo>
                <a:close/>
              </a:path>
            </a:pathLst>
          </a:custGeom>
          <a:solidFill>
            <a:schemeClr val="bg1"/>
          </a:solidFill>
          <a:ln w="10796" cap="flat">
            <a:noFill/>
            <a:prstDash val="solid"/>
            <a:miter/>
          </a:ln>
        </p:spPr>
        <p:txBody>
          <a:bodyPr rtlCol="0" anchor="ctr"/>
          <a:lstStyle/>
          <a:p>
            <a:pPr algn="r"/>
            <a:endParaRPr lang="en-ID"/>
          </a:p>
        </p:txBody>
      </p:sp>
      <p:sp>
        <p:nvSpPr>
          <p:cNvPr id="55" name="Freeform: Shape 54">
            <a:extLst>
              <a:ext uri="{FF2B5EF4-FFF2-40B4-BE49-F238E27FC236}">
                <a16:creationId xmlns:a16="http://schemas.microsoft.com/office/drawing/2014/main" id="{A55B0FCE-1347-4D32-CA34-E340A2B7F989}"/>
              </a:ext>
            </a:extLst>
          </p:cNvPr>
          <p:cNvSpPr/>
          <p:nvPr userDrawn="1"/>
        </p:nvSpPr>
        <p:spPr>
          <a:xfrm flipH="1">
            <a:off x="2890507" y="3855931"/>
            <a:ext cx="160349" cy="196792"/>
          </a:xfrm>
          <a:custGeom>
            <a:avLst/>
            <a:gdLst>
              <a:gd name="connsiteX0" fmla="*/ 14042 w 237631"/>
              <a:gd name="connsiteY0" fmla="*/ 230070 h 291638"/>
              <a:gd name="connsiteX1" fmla="*/ 84251 w 237631"/>
              <a:gd name="connsiteY1" fmla="*/ 300280 h 291638"/>
              <a:gd name="connsiteX2" fmla="*/ 154460 w 237631"/>
              <a:gd name="connsiteY2" fmla="*/ 230070 h 291638"/>
              <a:gd name="connsiteX3" fmla="*/ 139338 w 237631"/>
              <a:gd name="connsiteY3" fmla="*/ 186865 h 291638"/>
              <a:gd name="connsiteX4" fmla="*/ 139338 w 237631"/>
              <a:gd name="connsiteY4" fmla="*/ 186865 h 291638"/>
              <a:gd name="connsiteX5" fmla="*/ 192265 w 237631"/>
              <a:gd name="connsiteY5" fmla="*/ 154460 h 291638"/>
              <a:gd name="connsiteX6" fmla="*/ 218189 w 237631"/>
              <a:gd name="connsiteY6" fmla="*/ 102614 h 291638"/>
              <a:gd name="connsiteX7" fmla="*/ 241952 w 237631"/>
              <a:gd name="connsiteY7" fmla="*/ 58328 h 291638"/>
              <a:gd name="connsiteX8" fmla="*/ 230070 w 237631"/>
              <a:gd name="connsiteY8" fmla="*/ 39965 h 291638"/>
              <a:gd name="connsiteX9" fmla="*/ 198746 w 237631"/>
              <a:gd name="connsiteY9" fmla="*/ 95053 h 291638"/>
              <a:gd name="connsiteX10" fmla="*/ 177143 w 237631"/>
              <a:gd name="connsiteY10" fmla="*/ 139338 h 291638"/>
              <a:gd name="connsiteX11" fmla="*/ 131778 w 237631"/>
              <a:gd name="connsiteY11" fmla="*/ 166342 h 291638"/>
              <a:gd name="connsiteX12" fmla="*/ 113415 w 237631"/>
              <a:gd name="connsiteY12" fmla="*/ 174983 h 291638"/>
              <a:gd name="connsiteX13" fmla="*/ 103693 w 237631"/>
              <a:gd name="connsiteY13" fmla="*/ 182544 h 291638"/>
              <a:gd name="connsiteX14" fmla="*/ 68049 w 237631"/>
              <a:gd name="connsiteY14" fmla="*/ 203067 h 291638"/>
              <a:gd name="connsiteX15" fmla="*/ 52927 w 237631"/>
              <a:gd name="connsiteY15" fmla="*/ 190105 h 291638"/>
              <a:gd name="connsiteX16" fmla="*/ 101533 w 237631"/>
              <a:gd name="connsiteY16" fmla="*/ 146900 h 291638"/>
              <a:gd name="connsiteX17" fmla="*/ 106934 w 237631"/>
              <a:gd name="connsiteY17" fmla="*/ 143659 h 291638"/>
              <a:gd name="connsiteX18" fmla="*/ 136098 w 237631"/>
              <a:gd name="connsiteY18" fmla="*/ 106934 h 291638"/>
              <a:gd name="connsiteX19" fmla="*/ 139338 w 237631"/>
              <a:gd name="connsiteY19" fmla="*/ 93972 h 291638"/>
              <a:gd name="connsiteX20" fmla="*/ 127457 w 237631"/>
              <a:gd name="connsiteY20" fmla="*/ 88572 h 291638"/>
              <a:gd name="connsiteX21" fmla="*/ 90732 w 237631"/>
              <a:gd name="connsiteY21" fmla="*/ 86411 h 291638"/>
              <a:gd name="connsiteX22" fmla="*/ 82091 w 237631"/>
              <a:gd name="connsiteY22" fmla="*/ 84251 h 291638"/>
              <a:gd name="connsiteX23" fmla="*/ 74529 w 237631"/>
              <a:gd name="connsiteY23" fmla="*/ 89652 h 291638"/>
              <a:gd name="connsiteX24" fmla="*/ 50767 w 237631"/>
              <a:gd name="connsiteY24" fmla="*/ 111255 h 291638"/>
              <a:gd name="connsiteX25" fmla="*/ 43206 w 237631"/>
              <a:gd name="connsiteY25" fmla="*/ 117736 h 291638"/>
              <a:gd name="connsiteX26" fmla="*/ 44286 w 237631"/>
              <a:gd name="connsiteY26" fmla="*/ 128537 h 291638"/>
              <a:gd name="connsiteX27" fmla="*/ 49686 w 237631"/>
              <a:gd name="connsiteY27" fmla="*/ 144739 h 291638"/>
              <a:gd name="connsiteX28" fmla="*/ 52927 w 237631"/>
              <a:gd name="connsiteY28" fmla="*/ 151220 h 291638"/>
              <a:gd name="connsiteX29" fmla="*/ 54007 w 237631"/>
              <a:gd name="connsiteY29" fmla="*/ 152300 h 291638"/>
              <a:gd name="connsiteX30" fmla="*/ 42125 w 237631"/>
              <a:gd name="connsiteY30" fmla="*/ 165262 h 291638"/>
              <a:gd name="connsiteX31" fmla="*/ 22683 w 237631"/>
              <a:gd name="connsiteY31" fmla="*/ 112335 h 291638"/>
              <a:gd name="connsiteX32" fmla="*/ 57247 w 237631"/>
              <a:gd name="connsiteY32" fmla="*/ 57248 h 291638"/>
              <a:gd name="connsiteX33" fmla="*/ 103693 w 237631"/>
              <a:gd name="connsiteY33" fmla="*/ 39965 h 291638"/>
              <a:gd name="connsiteX34" fmla="*/ 158781 w 237631"/>
              <a:gd name="connsiteY34" fmla="*/ 18362 h 291638"/>
              <a:gd name="connsiteX35" fmla="*/ 146899 w 237631"/>
              <a:gd name="connsiteY35" fmla="*/ 0 h 291638"/>
              <a:gd name="connsiteX36" fmla="*/ 96132 w 237631"/>
              <a:gd name="connsiteY36" fmla="*/ 19443 h 291638"/>
              <a:gd name="connsiteX37" fmla="*/ 43206 w 237631"/>
              <a:gd name="connsiteY37" fmla="*/ 39965 h 291638"/>
              <a:gd name="connsiteX38" fmla="*/ 0 w 237631"/>
              <a:gd name="connsiteY38" fmla="*/ 112335 h 291638"/>
              <a:gd name="connsiteX39" fmla="*/ 29164 w 237631"/>
              <a:gd name="connsiteY39" fmla="*/ 189025 h 291638"/>
              <a:gd name="connsiteX40" fmla="*/ 14042 w 237631"/>
              <a:gd name="connsiteY40" fmla="*/ 230070 h 291638"/>
              <a:gd name="connsiteX41" fmla="*/ 85331 w 237631"/>
              <a:gd name="connsiteY41" fmla="*/ 109095 h 291638"/>
              <a:gd name="connsiteX42" fmla="*/ 102614 w 237631"/>
              <a:gd name="connsiteY42" fmla="*/ 112335 h 291638"/>
              <a:gd name="connsiteX43" fmla="*/ 89652 w 237631"/>
              <a:gd name="connsiteY43" fmla="*/ 128537 h 291638"/>
              <a:gd name="connsiteX44" fmla="*/ 68049 w 237631"/>
              <a:gd name="connsiteY44" fmla="*/ 139338 h 291638"/>
              <a:gd name="connsiteX45" fmla="*/ 68049 w 237631"/>
              <a:gd name="connsiteY45" fmla="*/ 139338 h 291638"/>
              <a:gd name="connsiteX46" fmla="*/ 64809 w 237631"/>
              <a:gd name="connsiteY46" fmla="*/ 127457 h 291638"/>
              <a:gd name="connsiteX47" fmla="*/ 85331 w 237631"/>
              <a:gd name="connsiteY47" fmla="*/ 109095 h 291638"/>
              <a:gd name="connsiteX48" fmla="*/ 68049 w 237631"/>
              <a:gd name="connsiteY48" fmla="*/ 225750 h 291638"/>
              <a:gd name="connsiteX49" fmla="*/ 117735 w 237631"/>
              <a:gd name="connsiteY49" fmla="*/ 199826 h 291638"/>
              <a:gd name="connsiteX50" fmla="*/ 119896 w 237631"/>
              <a:gd name="connsiteY50" fmla="*/ 197666 h 291638"/>
              <a:gd name="connsiteX51" fmla="*/ 132858 w 237631"/>
              <a:gd name="connsiteY51" fmla="*/ 230070 h 291638"/>
              <a:gd name="connsiteX52" fmla="*/ 84251 w 237631"/>
              <a:gd name="connsiteY52" fmla="*/ 278677 h 291638"/>
              <a:gd name="connsiteX53" fmla="*/ 35645 w 237631"/>
              <a:gd name="connsiteY53" fmla="*/ 230070 h 291638"/>
              <a:gd name="connsiteX54" fmla="*/ 38885 w 237631"/>
              <a:gd name="connsiteY54" fmla="*/ 211708 h 291638"/>
              <a:gd name="connsiteX55" fmla="*/ 68049 w 237631"/>
              <a:gd name="connsiteY55" fmla="*/ 225750 h 291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37631" h="291638">
                <a:moveTo>
                  <a:pt x="14042" y="230070"/>
                </a:moveTo>
                <a:cubicBezTo>
                  <a:pt x="14042" y="268956"/>
                  <a:pt x="45366" y="300280"/>
                  <a:pt x="84251" y="300280"/>
                </a:cubicBezTo>
                <a:cubicBezTo>
                  <a:pt x="123136" y="300280"/>
                  <a:pt x="154460" y="268956"/>
                  <a:pt x="154460" y="230070"/>
                </a:cubicBezTo>
                <a:cubicBezTo>
                  <a:pt x="154460" y="213868"/>
                  <a:pt x="149060" y="198746"/>
                  <a:pt x="139338" y="186865"/>
                </a:cubicBezTo>
                <a:cubicBezTo>
                  <a:pt x="139338" y="186865"/>
                  <a:pt x="139338" y="186865"/>
                  <a:pt x="139338" y="186865"/>
                </a:cubicBezTo>
                <a:cubicBezTo>
                  <a:pt x="153380" y="181464"/>
                  <a:pt x="173903" y="173903"/>
                  <a:pt x="192265" y="154460"/>
                </a:cubicBezTo>
                <a:cubicBezTo>
                  <a:pt x="205227" y="140419"/>
                  <a:pt x="211708" y="120976"/>
                  <a:pt x="218189" y="102614"/>
                </a:cubicBezTo>
                <a:cubicBezTo>
                  <a:pt x="224670" y="84251"/>
                  <a:pt x="231150" y="65889"/>
                  <a:pt x="241952" y="58328"/>
                </a:cubicBezTo>
                <a:lnTo>
                  <a:pt x="230070" y="39965"/>
                </a:lnTo>
                <a:cubicBezTo>
                  <a:pt x="213868" y="51847"/>
                  <a:pt x="206307" y="73450"/>
                  <a:pt x="198746" y="95053"/>
                </a:cubicBezTo>
                <a:cubicBezTo>
                  <a:pt x="193345" y="111255"/>
                  <a:pt x="186865" y="128537"/>
                  <a:pt x="177143" y="139338"/>
                </a:cubicBezTo>
                <a:cubicBezTo>
                  <a:pt x="162022" y="155541"/>
                  <a:pt x="145819" y="162021"/>
                  <a:pt x="131778" y="166342"/>
                </a:cubicBezTo>
                <a:cubicBezTo>
                  <a:pt x="124216" y="169583"/>
                  <a:pt x="117735" y="171743"/>
                  <a:pt x="113415" y="174983"/>
                </a:cubicBezTo>
                <a:cubicBezTo>
                  <a:pt x="111255" y="177143"/>
                  <a:pt x="108014" y="179304"/>
                  <a:pt x="103693" y="182544"/>
                </a:cubicBezTo>
                <a:cubicBezTo>
                  <a:pt x="93973" y="191185"/>
                  <a:pt x="79930" y="203067"/>
                  <a:pt x="68049" y="203067"/>
                </a:cubicBezTo>
                <a:cubicBezTo>
                  <a:pt x="60488" y="203067"/>
                  <a:pt x="52927" y="196586"/>
                  <a:pt x="52927" y="190105"/>
                </a:cubicBezTo>
                <a:cubicBezTo>
                  <a:pt x="50767" y="169583"/>
                  <a:pt x="88572" y="151220"/>
                  <a:pt x="101533" y="146900"/>
                </a:cubicBezTo>
                <a:cubicBezTo>
                  <a:pt x="103693" y="145819"/>
                  <a:pt x="104774" y="144739"/>
                  <a:pt x="106934" y="143659"/>
                </a:cubicBezTo>
                <a:cubicBezTo>
                  <a:pt x="117735" y="128537"/>
                  <a:pt x="132858" y="110175"/>
                  <a:pt x="136098" y="106934"/>
                </a:cubicBezTo>
                <a:cubicBezTo>
                  <a:pt x="140419" y="103694"/>
                  <a:pt x="141499" y="98293"/>
                  <a:pt x="139338" y="93972"/>
                </a:cubicBezTo>
                <a:cubicBezTo>
                  <a:pt x="137178" y="89652"/>
                  <a:pt x="131778" y="87492"/>
                  <a:pt x="127457" y="88572"/>
                </a:cubicBezTo>
                <a:cubicBezTo>
                  <a:pt x="118816" y="90732"/>
                  <a:pt x="98293" y="92892"/>
                  <a:pt x="90732" y="86411"/>
                </a:cubicBezTo>
                <a:cubicBezTo>
                  <a:pt x="88572" y="84251"/>
                  <a:pt x="85331" y="83171"/>
                  <a:pt x="82091" y="84251"/>
                </a:cubicBezTo>
                <a:cubicBezTo>
                  <a:pt x="78850" y="85331"/>
                  <a:pt x="75610" y="86411"/>
                  <a:pt x="74529" y="89652"/>
                </a:cubicBezTo>
                <a:cubicBezTo>
                  <a:pt x="72370" y="95053"/>
                  <a:pt x="62648" y="109095"/>
                  <a:pt x="50767" y="111255"/>
                </a:cubicBezTo>
                <a:cubicBezTo>
                  <a:pt x="47526" y="112335"/>
                  <a:pt x="44286" y="114495"/>
                  <a:pt x="43206" y="117736"/>
                </a:cubicBezTo>
                <a:cubicBezTo>
                  <a:pt x="42125" y="120976"/>
                  <a:pt x="42125" y="125297"/>
                  <a:pt x="44286" y="128537"/>
                </a:cubicBezTo>
                <a:cubicBezTo>
                  <a:pt x="44286" y="128537"/>
                  <a:pt x="48606" y="133938"/>
                  <a:pt x="49686" y="144739"/>
                </a:cubicBezTo>
                <a:cubicBezTo>
                  <a:pt x="49686" y="146900"/>
                  <a:pt x="50767" y="149060"/>
                  <a:pt x="52927" y="151220"/>
                </a:cubicBezTo>
                <a:cubicBezTo>
                  <a:pt x="52927" y="151220"/>
                  <a:pt x="54007" y="152300"/>
                  <a:pt x="54007" y="152300"/>
                </a:cubicBezTo>
                <a:cubicBezTo>
                  <a:pt x="49686" y="156621"/>
                  <a:pt x="45366" y="160941"/>
                  <a:pt x="42125" y="165262"/>
                </a:cubicBezTo>
                <a:cubicBezTo>
                  <a:pt x="32404" y="143659"/>
                  <a:pt x="23763" y="117736"/>
                  <a:pt x="22683" y="112335"/>
                </a:cubicBezTo>
                <a:cubicBezTo>
                  <a:pt x="24843" y="102614"/>
                  <a:pt x="50767" y="62648"/>
                  <a:pt x="57247" y="57248"/>
                </a:cubicBezTo>
                <a:cubicBezTo>
                  <a:pt x="61568" y="54007"/>
                  <a:pt x="86411" y="46446"/>
                  <a:pt x="103693" y="39965"/>
                </a:cubicBezTo>
                <a:cubicBezTo>
                  <a:pt x="133937" y="29164"/>
                  <a:pt x="152300" y="22683"/>
                  <a:pt x="158781" y="18362"/>
                </a:cubicBezTo>
                <a:lnTo>
                  <a:pt x="146899" y="0"/>
                </a:lnTo>
                <a:cubicBezTo>
                  <a:pt x="141499" y="3240"/>
                  <a:pt x="115575" y="12962"/>
                  <a:pt x="96132" y="19443"/>
                </a:cubicBezTo>
                <a:cubicBezTo>
                  <a:pt x="61568" y="31324"/>
                  <a:pt x="47526" y="36725"/>
                  <a:pt x="43206" y="39965"/>
                </a:cubicBezTo>
                <a:cubicBezTo>
                  <a:pt x="35645" y="46446"/>
                  <a:pt x="0" y="95053"/>
                  <a:pt x="0" y="112335"/>
                </a:cubicBezTo>
                <a:cubicBezTo>
                  <a:pt x="0" y="119896"/>
                  <a:pt x="14042" y="162021"/>
                  <a:pt x="29164" y="189025"/>
                </a:cubicBezTo>
                <a:cubicBezTo>
                  <a:pt x="18363" y="200907"/>
                  <a:pt x="14042" y="214948"/>
                  <a:pt x="14042" y="230070"/>
                </a:cubicBezTo>
                <a:close/>
                <a:moveTo>
                  <a:pt x="85331" y="109095"/>
                </a:moveTo>
                <a:cubicBezTo>
                  <a:pt x="90732" y="111255"/>
                  <a:pt x="97213" y="112335"/>
                  <a:pt x="102614" y="112335"/>
                </a:cubicBezTo>
                <a:cubicBezTo>
                  <a:pt x="97213" y="118816"/>
                  <a:pt x="92892" y="125297"/>
                  <a:pt x="89652" y="128537"/>
                </a:cubicBezTo>
                <a:cubicBezTo>
                  <a:pt x="85331" y="130697"/>
                  <a:pt x="76690" y="133938"/>
                  <a:pt x="68049" y="139338"/>
                </a:cubicBezTo>
                <a:cubicBezTo>
                  <a:pt x="68049" y="139338"/>
                  <a:pt x="68049" y="139338"/>
                  <a:pt x="68049" y="139338"/>
                </a:cubicBezTo>
                <a:cubicBezTo>
                  <a:pt x="66969" y="135018"/>
                  <a:pt x="66969" y="130697"/>
                  <a:pt x="64809" y="127457"/>
                </a:cubicBezTo>
                <a:cubicBezTo>
                  <a:pt x="74529" y="122056"/>
                  <a:pt x="81011" y="114495"/>
                  <a:pt x="85331" y="109095"/>
                </a:cubicBezTo>
                <a:close/>
                <a:moveTo>
                  <a:pt x="68049" y="225750"/>
                </a:moveTo>
                <a:cubicBezTo>
                  <a:pt x="88572" y="225750"/>
                  <a:pt x="105854" y="210628"/>
                  <a:pt x="117735" y="199826"/>
                </a:cubicBezTo>
                <a:cubicBezTo>
                  <a:pt x="118816" y="198746"/>
                  <a:pt x="118816" y="198746"/>
                  <a:pt x="119896" y="197666"/>
                </a:cubicBezTo>
                <a:cubicBezTo>
                  <a:pt x="127457" y="206307"/>
                  <a:pt x="132858" y="218189"/>
                  <a:pt x="132858" y="230070"/>
                </a:cubicBezTo>
                <a:cubicBezTo>
                  <a:pt x="132858" y="257074"/>
                  <a:pt x="111255" y="278677"/>
                  <a:pt x="84251" y="278677"/>
                </a:cubicBezTo>
                <a:cubicBezTo>
                  <a:pt x="57247" y="278677"/>
                  <a:pt x="35645" y="257074"/>
                  <a:pt x="35645" y="230070"/>
                </a:cubicBezTo>
                <a:cubicBezTo>
                  <a:pt x="35645" y="223590"/>
                  <a:pt x="36724" y="217109"/>
                  <a:pt x="38885" y="211708"/>
                </a:cubicBezTo>
                <a:cubicBezTo>
                  <a:pt x="46446" y="219269"/>
                  <a:pt x="57247" y="225750"/>
                  <a:pt x="68049" y="225750"/>
                </a:cubicBezTo>
                <a:close/>
              </a:path>
            </a:pathLst>
          </a:custGeom>
          <a:solidFill>
            <a:schemeClr val="bg1"/>
          </a:solidFill>
          <a:ln w="10796" cap="flat">
            <a:noFill/>
            <a:prstDash val="solid"/>
            <a:miter/>
          </a:ln>
        </p:spPr>
        <p:txBody>
          <a:bodyPr rtlCol="0" anchor="ctr"/>
          <a:lstStyle/>
          <a:p>
            <a:pPr algn="r"/>
            <a:endParaRPr lang="en-ID"/>
          </a:p>
        </p:txBody>
      </p:sp>
      <p:sp>
        <p:nvSpPr>
          <p:cNvPr id="56" name="Freeform: Shape 55">
            <a:extLst>
              <a:ext uri="{FF2B5EF4-FFF2-40B4-BE49-F238E27FC236}">
                <a16:creationId xmlns:a16="http://schemas.microsoft.com/office/drawing/2014/main" id="{92B1F698-5B3C-07D2-0819-E58F18A60081}"/>
              </a:ext>
            </a:extLst>
          </p:cNvPr>
          <p:cNvSpPr/>
          <p:nvPr userDrawn="1"/>
        </p:nvSpPr>
        <p:spPr>
          <a:xfrm flipH="1">
            <a:off x="2883219" y="2952705"/>
            <a:ext cx="174926" cy="167638"/>
          </a:xfrm>
          <a:custGeom>
            <a:avLst/>
            <a:gdLst>
              <a:gd name="connsiteX0" fmla="*/ 237632 w 259234"/>
              <a:gd name="connsiteY0" fmla="*/ 145819 h 248432"/>
              <a:gd name="connsiteX1" fmla="*/ 237632 w 259234"/>
              <a:gd name="connsiteY1" fmla="*/ 140419 h 248432"/>
              <a:gd name="connsiteX2" fmla="*/ 172823 w 259234"/>
              <a:gd name="connsiteY2" fmla="*/ 41045 h 248432"/>
              <a:gd name="connsiteX3" fmla="*/ 129617 w 259234"/>
              <a:gd name="connsiteY3" fmla="*/ 0 h 248432"/>
              <a:gd name="connsiteX4" fmla="*/ 86411 w 259234"/>
              <a:gd name="connsiteY4" fmla="*/ 41045 h 248432"/>
              <a:gd name="connsiteX5" fmla="*/ 21603 w 259234"/>
              <a:gd name="connsiteY5" fmla="*/ 140419 h 248432"/>
              <a:gd name="connsiteX6" fmla="*/ 21603 w 259234"/>
              <a:gd name="connsiteY6" fmla="*/ 145819 h 248432"/>
              <a:gd name="connsiteX7" fmla="*/ 0 w 259234"/>
              <a:gd name="connsiteY7" fmla="*/ 183624 h 248432"/>
              <a:gd name="connsiteX8" fmla="*/ 43206 w 259234"/>
              <a:gd name="connsiteY8" fmla="*/ 226830 h 248432"/>
              <a:gd name="connsiteX9" fmla="*/ 60488 w 259234"/>
              <a:gd name="connsiteY9" fmla="*/ 223590 h 248432"/>
              <a:gd name="connsiteX10" fmla="*/ 129617 w 259234"/>
              <a:gd name="connsiteY10" fmla="*/ 248433 h 248432"/>
              <a:gd name="connsiteX11" fmla="*/ 198746 w 259234"/>
              <a:gd name="connsiteY11" fmla="*/ 223590 h 248432"/>
              <a:gd name="connsiteX12" fmla="*/ 216029 w 259234"/>
              <a:gd name="connsiteY12" fmla="*/ 226830 h 248432"/>
              <a:gd name="connsiteX13" fmla="*/ 259234 w 259234"/>
              <a:gd name="connsiteY13" fmla="*/ 183624 h 248432"/>
              <a:gd name="connsiteX14" fmla="*/ 237632 w 259234"/>
              <a:gd name="connsiteY14" fmla="*/ 145819 h 248432"/>
              <a:gd name="connsiteX15" fmla="*/ 129617 w 259234"/>
              <a:gd name="connsiteY15" fmla="*/ 21603 h 248432"/>
              <a:gd name="connsiteX16" fmla="*/ 151220 w 259234"/>
              <a:gd name="connsiteY16" fmla="*/ 43206 h 248432"/>
              <a:gd name="connsiteX17" fmla="*/ 129617 w 259234"/>
              <a:gd name="connsiteY17" fmla="*/ 64809 h 248432"/>
              <a:gd name="connsiteX18" fmla="*/ 108014 w 259234"/>
              <a:gd name="connsiteY18" fmla="*/ 43206 h 248432"/>
              <a:gd name="connsiteX19" fmla="*/ 129617 w 259234"/>
              <a:gd name="connsiteY19" fmla="*/ 21603 h 248432"/>
              <a:gd name="connsiteX20" fmla="*/ 21603 w 259234"/>
              <a:gd name="connsiteY20" fmla="*/ 183624 h 248432"/>
              <a:gd name="connsiteX21" fmla="*/ 43206 w 259234"/>
              <a:gd name="connsiteY21" fmla="*/ 162021 h 248432"/>
              <a:gd name="connsiteX22" fmla="*/ 64809 w 259234"/>
              <a:gd name="connsiteY22" fmla="*/ 183624 h 248432"/>
              <a:gd name="connsiteX23" fmla="*/ 43206 w 259234"/>
              <a:gd name="connsiteY23" fmla="*/ 205227 h 248432"/>
              <a:gd name="connsiteX24" fmla="*/ 21603 w 259234"/>
              <a:gd name="connsiteY24" fmla="*/ 183624 h 248432"/>
              <a:gd name="connsiteX25" fmla="*/ 77770 w 259234"/>
              <a:gd name="connsiteY25" fmla="*/ 209548 h 248432"/>
              <a:gd name="connsiteX26" fmla="*/ 86411 w 259234"/>
              <a:gd name="connsiteY26" fmla="*/ 183624 h 248432"/>
              <a:gd name="connsiteX27" fmla="*/ 43206 w 259234"/>
              <a:gd name="connsiteY27" fmla="*/ 140419 h 248432"/>
              <a:gd name="connsiteX28" fmla="*/ 91812 w 259234"/>
              <a:gd name="connsiteY28" fmla="*/ 62648 h 248432"/>
              <a:gd name="connsiteX29" fmla="*/ 129617 w 259234"/>
              <a:gd name="connsiteY29" fmla="*/ 86411 h 248432"/>
              <a:gd name="connsiteX30" fmla="*/ 167422 w 259234"/>
              <a:gd name="connsiteY30" fmla="*/ 62648 h 248432"/>
              <a:gd name="connsiteX31" fmla="*/ 216029 w 259234"/>
              <a:gd name="connsiteY31" fmla="*/ 140419 h 248432"/>
              <a:gd name="connsiteX32" fmla="*/ 172823 w 259234"/>
              <a:gd name="connsiteY32" fmla="*/ 183624 h 248432"/>
              <a:gd name="connsiteX33" fmla="*/ 181464 w 259234"/>
              <a:gd name="connsiteY33" fmla="*/ 209548 h 248432"/>
              <a:gd name="connsiteX34" fmla="*/ 129617 w 259234"/>
              <a:gd name="connsiteY34" fmla="*/ 226830 h 248432"/>
              <a:gd name="connsiteX35" fmla="*/ 77770 w 259234"/>
              <a:gd name="connsiteY35" fmla="*/ 209548 h 248432"/>
              <a:gd name="connsiteX36" fmla="*/ 216029 w 259234"/>
              <a:gd name="connsiteY36" fmla="*/ 205227 h 248432"/>
              <a:gd name="connsiteX37" fmla="*/ 194426 w 259234"/>
              <a:gd name="connsiteY37" fmla="*/ 183624 h 248432"/>
              <a:gd name="connsiteX38" fmla="*/ 216029 w 259234"/>
              <a:gd name="connsiteY38" fmla="*/ 162021 h 248432"/>
              <a:gd name="connsiteX39" fmla="*/ 237632 w 259234"/>
              <a:gd name="connsiteY39" fmla="*/ 183624 h 248432"/>
              <a:gd name="connsiteX40" fmla="*/ 216029 w 259234"/>
              <a:gd name="connsiteY40" fmla="*/ 205227 h 24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9234" h="248432">
                <a:moveTo>
                  <a:pt x="237632" y="145819"/>
                </a:moveTo>
                <a:cubicBezTo>
                  <a:pt x="237632" y="143659"/>
                  <a:pt x="237632" y="141499"/>
                  <a:pt x="237632" y="140419"/>
                </a:cubicBezTo>
                <a:cubicBezTo>
                  <a:pt x="237632" y="97213"/>
                  <a:pt x="211708" y="58328"/>
                  <a:pt x="172823" y="41045"/>
                </a:cubicBezTo>
                <a:cubicBezTo>
                  <a:pt x="171743" y="18363"/>
                  <a:pt x="153380" y="0"/>
                  <a:pt x="129617" y="0"/>
                </a:cubicBezTo>
                <a:cubicBezTo>
                  <a:pt x="105854" y="0"/>
                  <a:pt x="87492" y="18363"/>
                  <a:pt x="86411" y="41045"/>
                </a:cubicBezTo>
                <a:cubicBezTo>
                  <a:pt x="47526" y="58328"/>
                  <a:pt x="21603" y="97213"/>
                  <a:pt x="21603" y="140419"/>
                </a:cubicBezTo>
                <a:cubicBezTo>
                  <a:pt x="21603" y="142579"/>
                  <a:pt x="21603" y="144739"/>
                  <a:pt x="21603" y="145819"/>
                </a:cubicBezTo>
                <a:cubicBezTo>
                  <a:pt x="8641" y="153380"/>
                  <a:pt x="0" y="167422"/>
                  <a:pt x="0" y="183624"/>
                </a:cubicBezTo>
                <a:cubicBezTo>
                  <a:pt x="0" y="207388"/>
                  <a:pt x="19443" y="226830"/>
                  <a:pt x="43206" y="226830"/>
                </a:cubicBezTo>
                <a:cubicBezTo>
                  <a:pt x="49687" y="226830"/>
                  <a:pt x="55087" y="225750"/>
                  <a:pt x="60488" y="223590"/>
                </a:cubicBezTo>
                <a:cubicBezTo>
                  <a:pt x="79931" y="239792"/>
                  <a:pt x="103694" y="248433"/>
                  <a:pt x="129617" y="248433"/>
                </a:cubicBezTo>
                <a:cubicBezTo>
                  <a:pt x="155541" y="248433"/>
                  <a:pt x="179304" y="239792"/>
                  <a:pt x="198746" y="223590"/>
                </a:cubicBezTo>
                <a:cubicBezTo>
                  <a:pt x="204147" y="225750"/>
                  <a:pt x="209548" y="226830"/>
                  <a:pt x="216029" y="226830"/>
                </a:cubicBezTo>
                <a:cubicBezTo>
                  <a:pt x="239792" y="226830"/>
                  <a:pt x="259234" y="207388"/>
                  <a:pt x="259234" y="183624"/>
                </a:cubicBezTo>
                <a:cubicBezTo>
                  <a:pt x="259234" y="167422"/>
                  <a:pt x="250593" y="153380"/>
                  <a:pt x="237632" y="145819"/>
                </a:cubicBezTo>
                <a:close/>
                <a:moveTo>
                  <a:pt x="129617" y="21603"/>
                </a:moveTo>
                <a:cubicBezTo>
                  <a:pt x="141499" y="21603"/>
                  <a:pt x="151220" y="31324"/>
                  <a:pt x="151220" y="43206"/>
                </a:cubicBezTo>
                <a:cubicBezTo>
                  <a:pt x="151220" y="55087"/>
                  <a:pt x="141499" y="64809"/>
                  <a:pt x="129617" y="64809"/>
                </a:cubicBezTo>
                <a:cubicBezTo>
                  <a:pt x="117736" y="64809"/>
                  <a:pt x="108014" y="55087"/>
                  <a:pt x="108014" y="43206"/>
                </a:cubicBezTo>
                <a:cubicBezTo>
                  <a:pt x="108014" y="31324"/>
                  <a:pt x="117736" y="21603"/>
                  <a:pt x="129617" y="21603"/>
                </a:cubicBezTo>
                <a:close/>
                <a:moveTo>
                  <a:pt x="21603" y="183624"/>
                </a:moveTo>
                <a:cubicBezTo>
                  <a:pt x="21603" y="171743"/>
                  <a:pt x="31324" y="162021"/>
                  <a:pt x="43206" y="162021"/>
                </a:cubicBezTo>
                <a:cubicBezTo>
                  <a:pt x="55087" y="162021"/>
                  <a:pt x="64809" y="171743"/>
                  <a:pt x="64809" y="183624"/>
                </a:cubicBezTo>
                <a:cubicBezTo>
                  <a:pt x="64809" y="195506"/>
                  <a:pt x="55087" y="205227"/>
                  <a:pt x="43206" y="205227"/>
                </a:cubicBezTo>
                <a:cubicBezTo>
                  <a:pt x="31324" y="205227"/>
                  <a:pt x="21603" y="195506"/>
                  <a:pt x="21603" y="183624"/>
                </a:cubicBezTo>
                <a:close/>
                <a:moveTo>
                  <a:pt x="77770" y="209548"/>
                </a:moveTo>
                <a:cubicBezTo>
                  <a:pt x="83171" y="201987"/>
                  <a:pt x="86411" y="193346"/>
                  <a:pt x="86411" y="183624"/>
                </a:cubicBezTo>
                <a:cubicBezTo>
                  <a:pt x="86411" y="159861"/>
                  <a:pt x="66969" y="140419"/>
                  <a:pt x="43206" y="140419"/>
                </a:cubicBezTo>
                <a:cubicBezTo>
                  <a:pt x="43206" y="106934"/>
                  <a:pt x="62648" y="77770"/>
                  <a:pt x="91812" y="62648"/>
                </a:cubicBezTo>
                <a:cubicBezTo>
                  <a:pt x="99373" y="76690"/>
                  <a:pt x="113415" y="86411"/>
                  <a:pt x="129617" y="86411"/>
                </a:cubicBezTo>
                <a:cubicBezTo>
                  <a:pt x="145819" y="86411"/>
                  <a:pt x="160941" y="76690"/>
                  <a:pt x="167422" y="62648"/>
                </a:cubicBezTo>
                <a:cubicBezTo>
                  <a:pt x="196586" y="76690"/>
                  <a:pt x="216029" y="106934"/>
                  <a:pt x="216029" y="140419"/>
                </a:cubicBezTo>
                <a:cubicBezTo>
                  <a:pt x="192266" y="140419"/>
                  <a:pt x="172823" y="159861"/>
                  <a:pt x="172823" y="183624"/>
                </a:cubicBezTo>
                <a:cubicBezTo>
                  <a:pt x="172823" y="193346"/>
                  <a:pt x="176063" y="201987"/>
                  <a:pt x="181464" y="209548"/>
                </a:cubicBezTo>
                <a:cubicBezTo>
                  <a:pt x="166342" y="220349"/>
                  <a:pt x="147980" y="226830"/>
                  <a:pt x="129617" y="226830"/>
                </a:cubicBezTo>
                <a:cubicBezTo>
                  <a:pt x="111255" y="226830"/>
                  <a:pt x="92892" y="220349"/>
                  <a:pt x="77770" y="209548"/>
                </a:cubicBezTo>
                <a:close/>
                <a:moveTo>
                  <a:pt x="216029" y="205227"/>
                </a:moveTo>
                <a:cubicBezTo>
                  <a:pt x="204147" y="205227"/>
                  <a:pt x="194426" y="195506"/>
                  <a:pt x="194426" y="183624"/>
                </a:cubicBezTo>
                <a:cubicBezTo>
                  <a:pt x="194426" y="171743"/>
                  <a:pt x="204147" y="162021"/>
                  <a:pt x="216029" y="162021"/>
                </a:cubicBezTo>
                <a:cubicBezTo>
                  <a:pt x="227910" y="162021"/>
                  <a:pt x="237632" y="171743"/>
                  <a:pt x="237632" y="183624"/>
                </a:cubicBezTo>
                <a:cubicBezTo>
                  <a:pt x="237632" y="195506"/>
                  <a:pt x="227910" y="205227"/>
                  <a:pt x="216029" y="205227"/>
                </a:cubicBezTo>
                <a:close/>
              </a:path>
            </a:pathLst>
          </a:custGeom>
          <a:solidFill>
            <a:schemeClr val="bg1"/>
          </a:solidFill>
          <a:ln w="10796" cap="flat">
            <a:noFill/>
            <a:prstDash val="solid"/>
            <a:miter/>
          </a:ln>
        </p:spPr>
        <p:txBody>
          <a:bodyPr rtlCol="0" anchor="ctr"/>
          <a:lstStyle/>
          <a:p>
            <a:pPr algn="r"/>
            <a:endParaRPr lang="en-ID"/>
          </a:p>
        </p:txBody>
      </p:sp>
      <p:cxnSp>
        <p:nvCxnSpPr>
          <p:cNvPr id="59" name="Straight Connector 58">
            <a:extLst>
              <a:ext uri="{FF2B5EF4-FFF2-40B4-BE49-F238E27FC236}">
                <a16:creationId xmlns:a16="http://schemas.microsoft.com/office/drawing/2014/main" id="{B77C5C19-FFDF-6F8C-5C9C-AFEA4967256B}"/>
              </a:ext>
            </a:extLst>
          </p:cNvPr>
          <p:cNvCxnSpPr>
            <a:cxnSpLocks/>
          </p:cNvCxnSpPr>
          <p:nvPr/>
        </p:nvCxnSpPr>
        <p:spPr>
          <a:xfrm>
            <a:off x="5724491" y="1437898"/>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60" name="PpHolder30">
            <a:extLst>
              <a:ext uri="{FF2B5EF4-FFF2-40B4-BE49-F238E27FC236}">
                <a16:creationId xmlns:a16="http://schemas.microsoft.com/office/drawing/2014/main" id="{F60E5CFE-9B59-A511-8CEC-D535CEEF575E}"/>
              </a:ext>
            </a:extLst>
          </p:cNvPr>
          <p:cNvSpPr>
            <a:spLocks noGrp="1"/>
          </p:cNvSpPr>
          <p:nvPr>
            <p:ph type="pic" sz="quarter" idx="11"/>
          </p:nvPr>
        </p:nvSpPr>
        <p:spPr>
          <a:xfrm>
            <a:off x="3573280" y="2117899"/>
            <a:ext cx="5020767" cy="3255590"/>
          </a:xfrm>
        </p:spPr>
      </p:sp>
      <p:pic>
        <p:nvPicPr>
          <p:cNvPr id="61" name="Picture 60">
            <a:extLst>
              <a:ext uri="{FF2B5EF4-FFF2-40B4-BE49-F238E27FC236}">
                <a16:creationId xmlns:a16="http://schemas.microsoft.com/office/drawing/2014/main" id="{862F501E-2F86-9035-4D85-A6BD90173322}"/>
              </a:ext>
            </a:extLst>
          </p:cNvPr>
          <p:cNvPicPr>
            <a:picLocks noChangeAspect="1"/>
          </p:cNvPicPr>
          <p:nvPr userDrawn="1"/>
        </p:nvPicPr>
        <p:blipFill>
          <a:blip r:embed="rId6">
            <a:lum bright="-100000" contrast="-100000"/>
            <a:extLst>
              <a:ext uri="{28A0092B-C50C-407E-A947-70E740481C1C}">
                <a14:useLocalDpi xmlns:a14="http://schemas.microsoft.com/office/drawing/2010/main" val="0"/>
              </a:ext>
            </a:extLst>
          </a:blip>
          <a:srcRect/>
          <a:stretch/>
        </p:blipFill>
        <p:spPr>
          <a:xfrm>
            <a:off x="4513195" y="2021582"/>
            <a:ext cx="2927432" cy="5007818"/>
          </a:xfrm>
          <a:custGeom>
            <a:avLst/>
            <a:gdLst>
              <a:gd name="connsiteX0" fmla="*/ 0 w 3835819"/>
              <a:gd name="connsiteY0" fmla="*/ 0 h 6560525"/>
              <a:gd name="connsiteX1" fmla="*/ 3835819 w 3835819"/>
              <a:gd name="connsiteY1" fmla="*/ 0 h 6560525"/>
              <a:gd name="connsiteX2" fmla="*/ 3835819 w 3835819"/>
              <a:gd name="connsiteY2" fmla="*/ 4957172 h 6560525"/>
              <a:gd name="connsiteX3" fmla="*/ 3453652 w 3835819"/>
              <a:gd name="connsiteY3" fmla="*/ 4957172 h 6560525"/>
              <a:gd name="connsiteX4" fmla="*/ 3453652 w 3835819"/>
              <a:gd name="connsiteY4" fmla="*/ 6560525 h 6560525"/>
              <a:gd name="connsiteX5" fmla="*/ 438784 w 3835819"/>
              <a:gd name="connsiteY5" fmla="*/ 6560525 h 6560525"/>
              <a:gd name="connsiteX6" fmla="*/ 438784 w 3835819"/>
              <a:gd name="connsiteY6" fmla="*/ 4957172 h 6560525"/>
              <a:gd name="connsiteX7" fmla="*/ 0 w 3835819"/>
              <a:gd name="connsiteY7" fmla="*/ 4957172 h 656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35819" h="6560525">
                <a:moveTo>
                  <a:pt x="0" y="0"/>
                </a:moveTo>
                <a:lnTo>
                  <a:pt x="3835819" y="0"/>
                </a:lnTo>
                <a:lnTo>
                  <a:pt x="3835819" y="4957172"/>
                </a:lnTo>
                <a:lnTo>
                  <a:pt x="3453652" y="4957172"/>
                </a:lnTo>
                <a:lnTo>
                  <a:pt x="3453652" y="6560525"/>
                </a:lnTo>
                <a:lnTo>
                  <a:pt x="438784" y="6560525"/>
                </a:lnTo>
                <a:lnTo>
                  <a:pt x="438784" y="4957172"/>
                </a:lnTo>
                <a:lnTo>
                  <a:pt x="0" y="4957172"/>
                </a:lnTo>
                <a:close/>
              </a:path>
            </a:pathLst>
          </a:custGeom>
        </p:spPr>
      </p:pic>
      <p:sp>
        <p:nvSpPr>
          <p:cNvPr id="28" name="Text Placeholder 23">
            <a:extLst>
              <a:ext uri="{FF2B5EF4-FFF2-40B4-BE49-F238E27FC236}">
                <a16:creationId xmlns:a16="http://schemas.microsoft.com/office/drawing/2014/main" id="{02F94B3A-1848-6BDA-CC45-F3AA040E480E}"/>
              </a:ext>
            </a:extLst>
          </p:cNvPr>
          <p:cNvSpPr>
            <a:spLocks noGrp="1"/>
          </p:cNvSpPr>
          <p:nvPr>
            <p:ph type="body" sz="quarter" idx="16" hasCustomPrompt="1"/>
          </p:nvPr>
        </p:nvSpPr>
        <p:spPr>
          <a:xfrm>
            <a:off x="3190875" y="422275"/>
            <a:ext cx="6137275"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9" name="Text Placeholder 23">
            <a:extLst>
              <a:ext uri="{FF2B5EF4-FFF2-40B4-BE49-F238E27FC236}">
                <a16:creationId xmlns:a16="http://schemas.microsoft.com/office/drawing/2014/main" id="{0F3453B0-C32E-070F-BEB3-D05C2FA8650C}"/>
              </a:ext>
            </a:extLst>
          </p:cNvPr>
          <p:cNvSpPr>
            <a:spLocks noGrp="1"/>
          </p:cNvSpPr>
          <p:nvPr>
            <p:ph type="body" sz="quarter" idx="27" hasCustomPrompt="1"/>
          </p:nvPr>
        </p:nvSpPr>
        <p:spPr>
          <a:xfrm>
            <a:off x="606889" y="2808311"/>
            <a:ext cx="2038820" cy="338158"/>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0" name="Text Placeholder 38">
            <a:extLst>
              <a:ext uri="{FF2B5EF4-FFF2-40B4-BE49-F238E27FC236}">
                <a16:creationId xmlns:a16="http://schemas.microsoft.com/office/drawing/2014/main" id="{5A45F7CF-98FE-D44D-8920-39E965FFF649}"/>
              </a:ext>
            </a:extLst>
          </p:cNvPr>
          <p:cNvSpPr>
            <a:spLocks noGrp="1"/>
          </p:cNvSpPr>
          <p:nvPr>
            <p:ph type="body" sz="quarter" idx="28"/>
          </p:nvPr>
        </p:nvSpPr>
        <p:spPr>
          <a:xfrm>
            <a:off x="419519" y="3158793"/>
            <a:ext cx="2228760" cy="389962"/>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31" name="Text Placeholder 23">
            <a:extLst>
              <a:ext uri="{FF2B5EF4-FFF2-40B4-BE49-F238E27FC236}">
                <a16:creationId xmlns:a16="http://schemas.microsoft.com/office/drawing/2014/main" id="{5699D500-8012-D091-4711-04ED35BFFE53}"/>
              </a:ext>
            </a:extLst>
          </p:cNvPr>
          <p:cNvSpPr>
            <a:spLocks noGrp="1"/>
          </p:cNvSpPr>
          <p:nvPr>
            <p:ph type="body" sz="quarter" idx="29" hasCustomPrompt="1"/>
          </p:nvPr>
        </p:nvSpPr>
        <p:spPr>
          <a:xfrm>
            <a:off x="578751" y="3742343"/>
            <a:ext cx="2038820" cy="338158"/>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32" name="Text Placeholder 38">
            <a:extLst>
              <a:ext uri="{FF2B5EF4-FFF2-40B4-BE49-F238E27FC236}">
                <a16:creationId xmlns:a16="http://schemas.microsoft.com/office/drawing/2014/main" id="{749EAA32-0640-57B0-FBEC-345CA292B9CB}"/>
              </a:ext>
            </a:extLst>
          </p:cNvPr>
          <p:cNvSpPr>
            <a:spLocks noGrp="1"/>
          </p:cNvSpPr>
          <p:nvPr>
            <p:ph type="body" sz="quarter" idx="30"/>
          </p:nvPr>
        </p:nvSpPr>
        <p:spPr>
          <a:xfrm>
            <a:off x="391381" y="4092825"/>
            <a:ext cx="2228760" cy="389962"/>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2" name="Text Placeholder 23">
            <a:extLst>
              <a:ext uri="{FF2B5EF4-FFF2-40B4-BE49-F238E27FC236}">
                <a16:creationId xmlns:a16="http://schemas.microsoft.com/office/drawing/2014/main" id="{C61DD8E0-0CF4-2FA9-3A5F-811DC3AF927B}"/>
              </a:ext>
            </a:extLst>
          </p:cNvPr>
          <p:cNvSpPr>
            <a:spLocks noGrp="1"/>
          </p:cNvSpPr>
          <p:nvPr>
            <p:ph type="body" sz="quarter" idx="31" hasCustomPrompt="1"/>
          </p:nvPr>
        </p:nvSpPr>
        <p:spPr>
          <a:xfrm>
            <a:off x="585007" y="4642073"/>
            <a:ext cx="2038820" cy="338158"/>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63" name="Text Placeholder 38">
            <a:extLst>
              <a:ext uri="{FF2B5EF4-FFF2-40B4-BE49-F238E27FC236}">
                <a16:creationId xmlns:a16="http://schemas.microsoft.com/office/drawing/2014/main" id="{02ADE3CD-DF93-FAA1-271B-A9653793FFC4}"/>
              </a:ext>
            </a:extLst>
          </p:cNvPr>
          <p:cNvSpPr>
            <a:spLocks noGrp="1"/>
          </p:cNvSpPr>
          <p:nvPr>
            <p:ph type="body" sz="quarter" idx="32"/>
          </p:nvPr>
        </p:nvSpPr>
        <p:spPr>
          <a:xfrm>
            <a:off x="397637" y="4992555"/>
            <a:ext cx="2228760" cy="389962"/>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4" name="Text Placeholder 23">
            <a:extLst>
              <a:ext uri="{FF2B5EF4-FFF2-40B4-BE49-F238E27FC236}">
                <a16:creationId xmlns:a16="http://schemas.microsoft.com/office/drawing/2014/main" id="{A128CA94-F4C6-D451-3891-171CECB3179D}"/>
              </a:ext>
            </a:extLst>
          </p:cNvPr>
          <p:cNvSpPr>
            <a:spLocks noGrp="1"/>
          </p:cNvSpPr>
          <p:nvPr>
            <p:ph type="body" sz="quarter" idx="33" hasCustomPrompt="1"/>
          </p:nvPr>
        </p:nvSpPr>
        <p:spPr>
          <a:xfrm>
            <a:off x="9566655" y="2818820"/>
            <a:ext cx="2038820" cy="338158"/>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65" name="Text Placeholder 38">
            <a:extLst>
              <a:ext uri="{FF2B5EF4-FFF2-40B4-BE49-F238E27FC236}">
                <a16:creationId xmlns:a16="http://schemas.microsoft.com/office/drawing/2014/main" id="{7C80A0C7-11F7-192C-3EB8-0A63DFBCD9C7}"/>
              </a:ext>
            </a:extLst>
          </p:cNvPr>
          <p:cNvSpPr>
            <a:spLocks noGrp="1"/>
          </p:cNvSpPr>
          <p:nvPr>
            <p:ph type="body" sz="quarter" idx="34"/>
          </p:nvPr>
        </p:nvSpPr>
        <p:spPr>
          <a:xfrm>
            <a:off x="9566655" y="3158793"/>
            <a:ext cx="2228760" cy="389962"/>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0" name="Text Placeholder 23">
            <a:extLst>
              <a:ext uri="{FF2B5EF4-FFF2-40B4-BE49-F238E27FC236}">
                <a16:creationId xmlns:a16="http://schemas.microsoft.com/office/drawing/2014/main" id="{40B590FD-ADAF-A78E-5FB7-FFE3FD2D90E8}"/>
              </a:ext>
            </a:extLst>
          </p:cNvPr>
          <p:cNvSpPr>
            <a:spLocks noGrp="1"/>
          </p:cNvSpPr>
          <p:nvPr>
            <p:ph type="body" sz="quarter" idx="35" hasCustomPrompt="1"/>
          </p:nvPr>
        </p:nvSpPr>
        <p:spPr>
          <a:xfrm>
            <a:off x="9560476" y="3740528"/>
            <a:ext cx="2038820" cy="338158"/>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71" name="Text Placeholder 38">
            <a:extLst>
              <a:ext uri="{FF2B5EF4-FFF2-40B4-BE49-F238E27FC236}">
                <a16:creationId xmlns:a16="http://schemas.microsoft.com/office/drawing/2014/main" id="{43499A6B-1C7A-6757-CFB2-19943EFED4AE}"/>
              </a:ext>
            </a:extLst>
          </p:cNvPr>
          <p:cNvSpPr>
            <a:spLocks noGrp="1"/>
          </p:cNvSpPr>
          <p:nvPr>
            <p:ph type="body" sz="quarter" idx="36"/>
          </p:nvPr>
        </p:nvSpPr>
        <p:spPr>
          <a:xfrm>
            <a:off x="9560476" y="4080501"/>
            <a:ext cx="2228760" cy="389962"/>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2" name="Text Placeholder 23">
            <a:extLst>
              <a:ext uri="{FF2B5EF4-FFF2-40B4-BE49-F238E27FC236}">
                <a16:creationId xmlns:a16="http://schemas.microsoft.com/office/drawing/2014/main" id="{49401D86-BFE9-B230-402F-A9CB862F62A2}"/>
              </a:ext>
            </a:extLst>
          </p:cNvPr>
          <p:cNvSpPr>
            <a:spLocks noGrp="1"/>
          </p:cNvSpPr>
          <p:nvPr>
            <p:ph type="body" sz="quarter" idx="37" hasCustomPrompt="1"/>
          </p:nvPr>
        </p:nvSpPr>
        <p:spPr>
          <a:xfrm>
            <a:off x="9560476" y="4640258"/>
            <a:ext cx="2038820" cy="338158"/>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73" name="Text Placeholder 38">
            <a:extLst>
              <a:ext uri="{FF2B5EF4-FFF2-40B4-BE49-F238E27FC236}">
                <a16:creationId xmlns:a16="http://schemas.microsoft.com/office/drawing/2014/main" id="{AF5EBB24-9670-8A06-2DF3-D9BE31B1A1C8}"/>
              </a:ext>
            </a:extLst>
          </p:cNvPr>
          <p:cNvSpPr>
            <a:spLocks noGrp="1"/>
          </p:cNvSpPr>
          <p:nvPr>
            <p:ph type="body" sz="quarter" idx="38"/>
          </p:nvPr>
        </p:nvSpPr>
        <p:spPr>
          <a:xfrm>
            <a:off x="9560476" y="4980231"/>
            <a:ext cx="2228760" cy="389962"/>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501273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evice Mockup 1">
    <p:spTree>
      <p:nvGrpSpPr>
        <p:cNvPr id="1" name=""/>
        <p:cNvGrpSpPr/>
        <p:nvPr/>
      </p:nvGrpSpPr>
      <p:grpSpPr>
        <a:xfrm>
          <a:off x="0" y="0"/>
          <a:ext cx="0" cy="0"/>
          <a:chOff x="0" y="0"/>
          <a:chExt cx="0" cy="0"/>
        </a:xfrm>
      </p:grpSpPr>
      <p:pic>
        <p:nvPicPr>
          <p:cNvPr id="28" name="mckUp">
            <a:extLst>
              <a:ext uri="{FF2B5EF4-FFF2-40B4-BE49-F238E27FC236}">
                <a16:creationId xmlns:a16="http://schemas.microsoft.com/office/drawing/2014/main" id="{88A7AEF8-C475-0092-4E72-0151280DF482}"/>
              </a:ext>
            </a:extLst>
          </p:cNvPr>
          <p:cNvPicPr>
            <a:picLocks/>
          </p:cNvPicPr>
          <p:nvPr userDrawn="1"/>
        </p:nvPicPr>
        <p:blipFill>
          <a:blip r:embed="rId2" cstate="print">
            <a:grayscl/>
            <a:lum bright="-100000" contrast="-100000"/>
            <a:extLst>
              <a:ext uri="{28A0092B-C50C-407E-A947-70E740481C1C}">
                <a14:useLocalDpi xmlns:a14="http://schemas.microsoft.com/office/drawing/2010/main" val="0"/>
              </a:ext>
            </a:extLst>
          </a:blip>
          <a:stretch>
            <a:fillRect/>
          </a:stretch>
        </p:blipFill>
        <p:spPr>
          <a:xfrm rot="20700000">
            <a:off x="7301352" y="1037621"/>
            <a:ext cx="2569615" cy="5062335"/>
          </a:xfrm>
          <a:prstGeom prst="rect">
            <a:avLst/>
          </a:prstGeom>
        </p:spPr>
      </p:pic>
      <p:sp>
        <p:nvSpPr>
          <p:cNvPr id="29" name="PpHolder2">
            <a:extLst>
              <a:ext uri="{FF2B5EF4-FFF2-40B4-BE49-F238E27FC236}">
                <a16:creationId xmlns:a16="http://schemas.microsoft.com/office/drawing/2014/main" id="{BD284C73-E651-1DE3-C5A5-4CD0334723C9}"/>
              </a:ext>
            </a:extLst>
          </p:cNvPr>
          <p:cNvSpPr>
            <a:spLocks noGrp="1"/>
          </p:cNvSpPr>
          <p:nvPr>
            <p:ph type="pic" sz="quarter" idx="10"/>
          </p:nvPr>
        </p:nvSpPr>
        <p:spPr>
          <a:xfrm>
            <a:off x="8334984" y="1025925"/>
            <a:ext cx="2396246" cy="5010328"/>
          </a:xfrm>
          <a:solidFill>
            <a:schemeClr val="accent1">
              <a:lumMod val="20000"/>
              <a:lumOff val="80000"/>
            </a:schemeClr>
          </a:solidFill>
        </p:spPr>
      </p:sp>
      <p:sp>
        <p:nvSpPr>
          <p:cNvPr id="67" name="Hexagon 66">
            <a:extLst>
              <a:ext uri="{FF2B5EF4-FFF2-40B4-BE49-F238E27FC236}">
                <a16:creationId xmlns:a16="http://schemas.microsoft.com/office/drawing/2014/main" id="{300BFF8D-CC2F-F181-3B1E-F7C94AE6DF4B}"/>
              </a:ext>
            </a:extLst>
          </p:cNvPr>
          <p:cNvSpPr/>
          <p:nvPr userDrawn="1"/>
        </p:nvSpPr>
        <p:spPr>
          <a:xfrm rot="5400000">
            <a:off x="640176" y="4439449"/>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8" name="Freeform: Shape 67">
            <a:extLst>
              <a:ext uri="{FF2B5EF4-FFF2-40B4-BE49-F238E27FC236}">
                <a16:creationId xmlns:a16="http://schemas.microsoft.com/office/drawing/2014/main" id="{76449374-D93D-F587-7C33-90F80DAEF7B0}"/>
              </a:ext>
            </a:extLst>
          </p:cNvPr>
          <p:cNvSpPr/>
          <p:nvPr userDrawn="1"/>
        </p:nvSpPr>
        <p:spPr>
          <a:xfrm>
            <a:off x="777281" y="4541432"/>
            <a:ext cx="182215" cy="189503"/>
          </a:xfrm>
          <a:custGeom>
            <a:avLst/>
            <a:gdLst>
              <a:gd name="connsiteX0" fmla="*/ 167423 w 270037"/>
              <a:gd name="connsiteY0" fmla="*/ 140418 h 280837"/>
              <a:gd name="connsiteX1" fmla="*/ 183625 w 270037"/>
              <a:gd name="connsiteY1" fmla="*/ 156620 h 280837"/>
              <a:gd name="connsiteX2" fmla="*/ 167423 w 270037"/>
              <a:gd name="connsiteY2" fmla="*/ 172822 h 280837"/>
              <a:gd name="connsiteX3" fmla="*/ 151221 w 270037"/>
              <a:gd name="connsiteY3" fmla="*/ 156620 h 280837"/>
              <a:gd name="connsiteX4" fmla="*/ 167423 w 270037"/>
              <a:gd name="connsiteY4" fmla="*/ 140418 h 280837"/>
              <a:gd name="connsiteX5" fmla="*/ 91812 w 270037"/>
              <a:gd name="connsiteY5" fmla="*/ 140418 h 280837"/>
              <a:gd name="connsiteX6" fmla="*/ 108014 w 270037"/>
              <a:gd name="connsiteY6" fmla="*/ 156620 h 280837"/>
              <a:gd name="connsiteX7" fmla="*/ 91812 w 270037"/>
              <a:gd name="connsiteY7" fmla="*/ 172822 h 280837"/>
              <a:gd name="connsiteX8" fmla="*/ 75610 w 270037"/>
              <a:gd name="connsiteY8" fmla="*/ 156620 h 280837"/>
              <a:gd name="connsiteX9" fmla="*/ 91812 w 270037"/>
              <a:gd name="connsiteY9" fmla="*/ 140418 h 280837"/>
              <a:gd name="connsiteX10" fmla="*/ 237633 w 270037"/>
              <a:gd name="connsiteY10" fmla="*/ 129617 h 280837"/>
              <a:gd name="connsiteX11" fmla="*/ 237633 w 270037"/>
              <a:gd name="connsiteY11" fmla="*/ 183624 h 280837"/>
              <a:gd name="connsiteX12" fmla="*/ 248434 w 270037"/>
              <a:gd name="connsiteY12" fmla="*/ 183624 h 280837"/>
              <a:gd name="connsiteX13" fmla="*/ 248434 w 270037"/>
              <a:gd name="connsiteY13" fmla="*/ 129617 h 280837"/>
              <a:gd name="connsiteX14" fmla="*/ 160942 w 270037"/>
              <a:gd name="connsiteY14" fmla="*/ 95052 h 280837"/>
              <a:gd name="connsiteX15" fmla="*/ 156622 w 270037"/>
              <a:gd name="connsiteY15" fmla="*/ 100453 h 280837"/>
              <a:gd name="connsiteX16" fmla="*/ 84251 w 270037"/>
              <a:gd name="connsiteY16" fmla="*/ 118816 h 280837"/>
              <a:gd name="connsiteX17" fmla="*/ 45366 w 270037"/>
              <a:gd name="connsiteY17" fmla="*/ 124216 h 280837"/>
              <a:gd name="connsiteX18" fmla="*/ 43206 w 270037"/>
              <a:gd name="connsiteY18" fmla="*/ 131778 h 280837"/>
              <a:gd name="connsiteX19" fmla="*/ 43206 w 270037"/>
              <a:gd name="connsiteY19" fmla="*/ 140419 h 280837"/>
              <a:gd name="connsiteX20" fmla="*/ 35645 w 270037"/>
              <a:gd name="connsiteY20" fmla="*/ 141499 h 280837"/>
              <a:gd name="connsiteX21" fmla="*/ 21603 w 270037"/>
              <a:gd name="connsiteY21" fmla="*/ 162021 h 280837"/>
              <a:gd name="connsiteX22" fmla="*/ 37805 w 270037"/>
              <a:gd name="connsiteY22" fmla="*/ 182544 h 280837"/>
              <a:gd name="connsiteX23" fmla="*/ 44286 w 270037"/>
              <a:gd name="connsiteY23" fmla="*/ 184705 h 280837"/>
              <a:gd name="connsiteX24" fmla="*/ 45366 w 270037"/>
              <a:gd name="connsiteY24" fmla="*/ 191185 h 280837"/>
              <a:gd name="connsiteX25" fmla="*/ 129618 w 270037"/>
              <a:gd name="connsiteY25" fmla="*/ 259234 h 280837"/>
              <a:gd name="connsiteX26" fmla="*/ 186866 w 270037"/>
              <a:gd name="connsiteY26" fmla="*/ 237631 h 280837"/>
              <a:gd name="connsiteX27" fmla="*/ 135019 w 270037"/>
              <a:gd name="connsiteY27" fmla="*/ 237631 h 280837"/>
              <a:gd name="connsiteX28" fmla="*/ 118816 w 270037"/>
              <a:gd name="connsiteY28" fmla="*/ 221429 h 280837"/>
              <a:gd name="connsiteX29" fmla="*/ 135019 w 270037"/>
              <a:gd name="connsiteY29" fmla="*/ 205227 h 280837"/>
              <a:gd name="connsiteX30" fmla="*/ 150141 w 270037"/>
              <a:gd name="connsiteY30" fmla="*/ 216029 h 280837"/>
              <a:gd name="connsiteX31" fmla="*/ 216030 w 270037"/>
              <a:gd name="connsiteY31" fmla="*/ 216029 h 280837"/>
              <a:gd name="connsiteX32" fmla="*/ 233312 w 270037"/>
              <a:gd name="connsiteY32" fmla="*/ 205227 h 280837"/>
              <a:gd name="connsiteX33" fmla="*/ 214950 w 270037"/>
              <a:gd name="connsiteY33" fmla="*/ 205227 h 280837"/>
              <a:gd name="connsiteX34" fmla="*/ 214950 w 270037"/>
              <a:gd name="connsiteY34" fmla="*/ 119896 h 280837"/>
              <a:gd name="connsiteX35" fmla="*/ 205228 w 270037"/>
              <a:gd name="connsiteY35" fmla="*/ 117736 h 280837"/>
              <a:gd name="connsiteX36" fmla="*/ 160942 w 270037"/>
              <a:gd name="connsiteY36" fmla="*/ 95052 h 280837"/>
              <a:gd name="connsiteX37" fmla="*/ 129618 w 270037"/>
              <a:gd name="connsiteY37" fmla="*/ 21603 h 280837"/>
              <a:gd name="connsiteX38" fmla="*/ 33484 w 270037"/>
              <a:gd name="connsiteY38" fmla="*/ 105854 h 280837"/>
              <a:gd name="connsiteX39" fmla="*/ 84251 w 270037"/>
              <a:gd name="connsiteY39" fmla="*/ 96133 h 280837"/>
              <a:gd name="connsiteX40" fmla="*/ 141500 w 270037"/>
              <a:gd name="connsiteY40" fmla="*/ 84251 h 280837"/>
              <a:gd name="connsiteX41" fmla="*/ 151221 w 270037"/>
              <a:gd name="connsiteY41" fmla="*/ 52927 h 280837"/>
              <a:gd name="connsiteX42" fmla="*/ 172824 w 270037"/>
              <a:gd name="connsiteY42" fmla="*/ 52927 h 280837"/>
              <a:gd name="connsiteX43" fmla="*/ 208469 w 270037"/>
              <a:gd name="connsiteY43" fmla="*/ 96133 h 280837"/>
              <a:gd name="connsiteX44" fmla="*/ 224671 w 270037"/>
              <a:gd name="connsiteY44" fmla="*/ 100453 h 280837"/>
              <a:gd name="connsiteX45" fmla="*/ 129618 w 270037"/>
              <a:gd name="connsiteY45" fmla="*/ 21603 h 280837"/>
              <a:gd name="connsiteX46" fmla="*/ 129618 w 270037"/>
              <a:gd name="connsiteY46" fmla="*/ 0 h 280837"/>
              <a:gd name="connsiteX47" fmla="*/ 248434 w 270037"/>
              <a:gd name="connsiteY47" fmla="*/ 108014 h 280837"/>
              <a:gd name="connsiteX48" fmla="*/ 270037 w 270037"/>
              <a:gd name="connsiteY48" fmla="*/ 129617 h 280837"/>
              <a:gd name="connsiteX49" fmla="*/ 270037 w 270037"/>
              <a:gd name="connsiteY49" fmla="*/ 183624 h 280837"/>
              <a:gd name="connsiteX50" fmla="*/ 258155 w 270037"/>
              <a:gd name="connsiteY50" fmla="*/ 203067 h 280837"/>
              <a:gd name="connsiteX51" fmla="*/ 216030 w 270037"/>
              <a:gd name="connsiteY51" fmla="*/ 237631 h 280837"/>
              <a:gd name="connsiteX52" fmla="*/ 129618 w 270037"/>
              <a:gd name="connsiteY52" fmla="*/ 280837 h 280837"/>
              <a:gd name="connsiteX53" fmla="*/ 25923 w 270037"/>
              <a:gd name="connsiteY53" fmla="*/ 200907 h 280837"/>
              <a:gd name="connsiteX54" fmla="*/ 0 w 270037"/>
              <a:gd name="connsiteY54" fmla="*/ 162021 h 280837"/>
              <a:gd name="connsiteX55" fmla="*/ 10801 w 270037"/>
              <a:gd name="connsiteY55" fmla="*/ 133938 h 280837"/>
              <a:gd name="connsiteX56" fmla="*/ 10801 w 270037"/>
              <a:gd name="connsiteY56" fmla="*/ 118816 h 280837"/>
              <a:gd name="connsiteX57" fmla="*/ 129618 w 270037"/>
              <a:gd name="connsiteY57" fmla="*/ 0 h 28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0037" h="280837">
                <a:moveTo>
                  <a:pt x="167423" y="140418"/>
                </a:moveTo>
                <a:cubicBezTo>
                  <a:pt x="176371" y="140418"/>
                  <a:pt x="183625" y="147672"/>
                  <a:pt x="183625" y="156620"/>
                </a:cubicBezTo>
                <a:cubicBezTo>
                  <a:pt x="183625" y="165568"/>
                  <a:pt x="176371" y="172822"/>
                  <a:pt x="167423" y="172822"/>
                </a:cubicBezTo>
                <a:cubicBezTo>
                  <a:pt x="158475" y="172822"/>
                  <a:pt x="151221" y="165568"/>
                  <a:pt x="151221" y="156620"/>
                </a:cubicBezTo>
                <a:cubicBezTo>
                  <a:pt x="151221" y="147672"/>
                  <a:pt x="158475" y="140418"/>
                  <a:pt x="167423" y="140418"/>
                </a:cubicBezTo>
                <a:close/>
                <a:moveTo>
                  <a:pt x="91812" y="140418"/>
                </a:moveTo>
                <a:cubicBezTo>
                  <a:pt x="100760" y="140418"/>
                  <a:pt x="108014" y="147672"/>
                  <a:pt x="108014" y="156620"/>
                </a:cubicBezTo>
                <a:cubicBezTo>
                  <a:pt x="108014" y="165568"/>
                  <a:pt x="100760" y="172822"/>
                  <a:pt x="91812" y="172822"/>
                </a:cubicBezTo>
                <a:cubicBezTo>
                  <a:pt x="82864" y="172822"/>
                  <a:pt x="75610" y="165568"/>
                  <a:pt x="75610" y="156620"/>
                </a:cubicBezTo>
                <a:cubicBezTo>
                  <a:pt x="75610" y="147672"/>
                  <a:pt x="82864" y="140418"/>
                  <a:pt x="91812" y="140418"/>
                </a:cubicBezTo>
                <a:close/>
                <a:moveTo>
                  <a:pt x="237633" y="129617"/>
                </a:moveTo>
                <a:lnTo>
                  <a:pt x="237633" y="183624"/>
                </a:lnTo>
                <a:lnTo>
                  <a:pt x="248434" y="183624"/>
                </a:lnTo>
                <a:lnTo>
                  <a:pt x="248434" y="129617"/>
                </a:lnTo>
                <a:close/>
                <a:moveTo>
                  <a:pt x="160942" y="95052"/>
                </a:moveTo>
                <a:cubicBezTo>
                  <a:pt x="159862" y="97213"/>
                  <a:pt x="158782" y="98293"/>
                  <a:pt x="156622" y="100453"/>
                </a:cubicBezTo>
                <a:cubicBezTo>
                  <a:pt x="138259" y="118816"/>
                  <a:pt x="110175" y="118816"/>
                  <a:pt x="84251" y="118816"/>
                </a:cubicBezTo>
                <a:cubicBezTo>
                  <a:pt x="68049" y="118816"/>
                  <a:pt x="50767" y="118816"/>
                  <a:pt x="45366" y="124216"/>
                </a:cubicBezTo>
                <a:cubicBezTo>
                  <a:pt x="44286" y="125297"/>
                  <a:pt x="43206" y="127457"/>
                  <a:pt x="43206" y="131778"/>
                </a:cubicBezTo>
                <a:lnTo>
                  <a:pt x="43206" y="140419"/>
                </a:lnTo>
                <a:lnTo>
                  <a:pt x="35645" y="141499"/>
                </a:lnTo>
                <a:cubicBezTo>
                  <a:pt x="29164" y="143659"/>
                  <a:pt x="21603" y="152300"/>
                  <a:pt x="21603" y="162021"/>
                </a:cubicBezTo>
                <a:cubicBezTo>
                  <a:pt x="21603" y="171743"/>
                  <a:pt x="28084" y="180384"/>
                  <a:pt x="37805" y="182544"/>
                </a:cubicBezTo>
                <a:lnTo>
                  <a:pt x="44286" y="184705"/>
                </a:lnTo>
                <a:lnTo>
                  <a:pt x="45366" y="191185"/>
                </a:lnTo>
                <a:cubicBezTo>
                  <a:pt x="54007" y="230070"/>
                  <a:pt x="88572" y="259234"/>
                  <a:pt x="129618" y="259234"/>
                </a:cubicBezTo>
                <a:cubicBezTo>
                  <a:pt x="151221" y="259234"/>
                  <a:pt x="171744" y="251673"/>
                  <a:pt x="186866" y="237631"/>
                </a:cubicBezTo>
                <a:lnTo>
                  <a:pt x="135019" y="237631"/>
                </a:lnTo>
                <a:cubicBezTo>
                  <a:pt x="126378" y="237631"/>
                  <a:pt x="118816" y="230070"/>
                  <a:pt x="118816" y="221429"/>
                </a:cubicBezTo>
                <a:cubicBezTo>
                  <a:pt x="118816" y="212788"/>
                  <a:pt x="126378" y="205227"/>
                  <a:pt x="135019" y="205227"/>
                </a:cubicBezTo>
                <a:cubicBezTo>
                  <a:pt x="141500" y="205227"/>
                  <a:pt x="147981" y="209548"/>
                  <a:pt x="150141" y="216029"/>
                </a:cubicBezTo>
                <a:lnTo>
                  <a:pt x="216030" y="216029"/>
                </a:lnTo>
                <a:cubicBezTo>
                  <a:pt x="223591" y="216029"/>
                  <a:pt x="231152" y="211708"/>
                  <a:pt x="233312" y="205227"/>
                </a:cubicBezTo>
                <a:lnTo>
                  <a:pt x="214950" y="205227"/>
                </a:lnTo>
                <a:lnTo>
                  <a:pt x="214950" y="119896"/>
                </a:lnTo>
                <a:cubicBezTo>
                  <a:pt x="212789" y="118816"/>
                  <a:pt x="208469" y="117736"/>
                  <a:pt x="205228" y="117736"/>
                </a:cubicBezTo>
                <a:cubicBezTo>
                  <a:pt x="193347" y="116655"/>
                  <a:pt x="172824" y="113415"/>
                  <a:pt x="160942" y="95052"/>
                </a:cubicBezTo>
                <a:close/>
                <a:moveTo>
                  <a:pt x="129618" y="21603"/>
                </a:moveTo>
                <a:cubicBezTo>
                  <a:pt x="79931" y="21603"/>
                  <a:pt x="39965" y="58328"/>
                  <a:pt x="33484" y="105854"/>
                </a:cubicBezTo>
                <a:cubicBezTo>
                  <a:pt x="45366" y="96133"/>
                  <a:pt x="64809" y="96133"/>
                  <a:pt x="84251" y="96133"/>
                </a:cubicBezTo>
                <a:cubicBezTo>
                  <a:pt x="106934" y="96133"/>
                  <a:pt x="129618" y="96133"/>
                  <a:pt x="141500" y="84251"/>
                </a:cubicBezTo>
                <a:cubicBezTo>
                  <a:pt x="147981" y="77770"/>
                  <a:pt x="151221" y="66969"/>
                  <a:pt x="151221" y="52927"/>
                </a:cubicBezTo>
                <a:lnTo>
                  <a:pt x="172824" y="52927"/>
                </a:lnTo>
                <a:cubicBezTo>
                  <a:pt x="172824" y="90732"/>
                  <a:pt x="190106" y="93973"/>
                  <a:pt x="208469" y="96133"/>
                </a:cubicBezTo>
                <a:cubicBezTo>
                  <a:pt x="213869" y="97213"/>
                  <a:pt x="219270" y="98293"/>
                  <a:pt x="224671" y="100453"/>
                </a:cubicBezTo>
                <a:cubicBezTo>
                  <a:pt x="216030" y="55087"/>
                  <a:pt x="177145" y="21603"/>
                  <a:pt x="129618" y="21603"/>
                </a:cubicBezTo>
                <a:close/>
                <a:moveTo>
                  <a:pt x="129618" y="0"/>
                </a:moveTo>
                <a:cubicBezTo>
                  <a:pt x="191186" y="0"/>
                  <a:pt x="241953" y="47526"/>
                  <a:pt x="248434" y="108014"/>
                </a:cubicBezTo>
                <a:cubicBezTo>
                  <a:pt x="260316" y="108014"/>
                  <a:pt x="270037" y="117736"/>
                  <a:pt x="270037" y="129617"/>
                </a:cubicBezTo>
                <a:lnTo>
                  <a:pt x="270037" y="183624"/>
                </a:lnTo>
                <a:cubicBezTo>
                  <a:pt x="270037" y="192265"/>
                  <a:pt x="264636" y="199826"/>
                  <a:pt x="258155" y="203067"/>
                </a:cubicBezTo>
                <a:cubicBezTo>
                  <a:pt x="254915" y="222510"/>
                  <a:pt x="236552" y="237631"/>
                  <a:pt x="216030" y="237631"/>
                </a:cubicBezTo>
                <a:cubicBezTo>
                  <a:pt x="195507" y="264635"/>
                  <a:pt x="163103" y="280837"/>
                  <a:pt x="129618" y="280837"/>
                </a:cubicBezTo>
                <a:cubicBezTo>
                  <a:pt x="81011" y="280837"/>
                  <a:pt x="38885" y="247353"/>
                  <a:pt x="25923" y="200907"/>
                </a:cubicBezTo>
                <a:cubicBezTo>
                  <a:pt x="9721" y="194426"/>
                  <a:pt x="0" y="179304"/>
                  <a:pt x="0" y="162021"/>
                </a:cubicBezTo>
                <a:cubicBezTo>
                  <a:pt x="0" y="152300"/>
                  <a:pt x="4321" y="141499"/>
                  <a:pt x="10801" y="133938"/>
                </a:cubicBezTo>
                <a:lnTo>
                  <a:pt x="10801" y="118816"/>
                </a:lnTo>
                <a:cubicBezTo>
                  <a:pt x="10801" y="52927"/>
                  <a:pt x="63728" y="0"/>
                  <a:pt x="129618" y="0"/>
                </a:cubicBezTo>
                <a:close/>
              </a:path>
            </a:pathLst>
          </a:custGeom>
          <a:solidFill>
            <a:schemeClr val="bg1"/>
          </a:solidFill>
          <a:ln w="10796" cap="flat">
            <a:noFill/>
            <a:prstDash val="solid"/>
            <a:miter/>
          </a:ln>
        </p:spPr>
        <p:txBody>
          <a:bodyPr rtlCol="0" anchor="ctr"/>
          <a:lstStyle/>
          <a:p>
            <a:endParaRPr lang="en-ID"/>
          </a:p>
        </p:txBody>
      </p:sp>
      <p:sp>
        <p:nvSpPr>
          <p:cNvPr id="71" name="Hexagon 70">
            <a:extLst>
              <a:ext uri="{FF2B5EF4-FFF2-40B4-BE49-F238E27FC236}">
                <a16:creationId xmlns:a16="http://schemas.microsoft.com/office/drawing/2014/main" id="{F07B5A8D-148C-F750-791D-E335F17F1AAF}"/>
              </a:ext>
            </a:extLst>
          </p:cNvPr>
          <p:cNvSpPr/>
          <p:nvPr userDrawn="1"/>
        </p:nvSpPr>
        <p:spPr>
          <a:xfrm rot="5400000">
            <a:off x="3448488" y="4439449"/>
            <a:ext cx="456424" cy="393469"/>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2" name="Freeform: Shape 71">
            <a:extLst>
              <a:ext uri="{FF2B5EF4-FFF2-40B4-BE49-F238E27FC236}">
                <a16:creationId xmlns:a16="http://schemas.microsoft.com/office/drawing/2014/main" id="{75F5E2AF-A091-46D7-F2F1-FCAE53668EF0}"/>
              </a:ext>
            </a:extLst>
          </p:cNvPr>
          <p:cNvSpPr/>
          <p:nvPr userDrawn="1"/>
        </p:nvSpPr>
        <p:spPr>
          <a:xfrm flipH="1">
            <a:off x="3589238" y="4552365"/>
            <a:ext cx="174926" cy="167638"/>
          </a:xfrm>
          <a:custGeom>
            <a:avLst/>
            <a:gdLst>
              <a:gd name="connsiteX0" fmla="*/ 237632 w 259234"/>
              <a:gd name="connsiteY0" fmla="*/ 145819 h 248432"/>
              <a:gd name="connsiteX1" fmla="*/ 237632 w 259234"/>
              <a:gd name="connsiteY1" fmla="*/ 140419 h 248432"/>
              <a:gd name="connsiteX2" fmla="*/ 172823 w 259234"/>
              <a:gd name="connsiteY2" fmla="*/ 41045 h 248432"/>
              <a:gd name="connsiteX3" fmla="*/ 129617 w 259234"/>
              <a:gd name="connsiteY3" fmla="*/ 0 h 248432"/>
              <a:gd name="connsiteX4" fmla="*/ 86411 w 259234"/>
              <a:gd name="connsiteY4" fmla="*/ 41045 h 248432"/>
              <a:gd name="connsiteX5" fmla="*/ 21603 w 259234"/>
              <a:gd name="connsiteY5" fmla="*/ 140419 h 248432"/>
              <a:gd name="connsiteX6" fmla="*/ 21603 w 259234"/>
              <a:gd name="connsiteY6" fmla="*/ 145819 h 248432"/>
              <a:gd name="connsiteX7" fmla="*/ 0 w 259234"/>
              <a:gd name="connsiteY7" fmla="*/ 183624 h 248432"/>
              <a:gd name="connsiteX8" fmla="*/ 43206 w 259234"/>
              <a:gd name="connsiteY8" fmla="*/ 226830 h 248432"/>
              <a:gd name="connsiteX9" fmla="*/ 60488 w 259234"/>
              <a:gd name="connsiteY9" fmla="*/ 223590 h 248432"/>
              <a:gd name="connsiteX10" fmla="*/ 129617 w 259234"/>
              <a:gd name="connsiteY10" fmla="*/ 248433 h 248432"/>
              <a:gd name="connsiteX11" fmla="*/ 198746 w 259234"/>
              <a:gd name="connsiteY11" fmla="*/ 223590 h 248432"/>
              <a:gd name="connsiteX12" fmla="*/ 216029 w 259234"/>
              <a:gd name="connsiteY12" fmla="*/ 226830 h 248432"/>
              <a:gd name="connsiteX13" fmla="*/ 259234 w 259234"/>
              <a:gd name="connsiteY13" fmla="*/ 183624 h 248432"/>
              <a:gd name="connsiteX14" fmla="*/ 237632 w 259234"/>
              <a:gd name="connsiteY14" fmla="*/ 145819 h 248432"/>
              <a:gd name="connsiteX15" fmla="*/ 129617 w 259234"/>
              <a:gd name="connsiteY15" fmla="*/ 21603 h 248432"/>
              <a:gd name="connsiteX16" fmla="*/ 151220 w 259234"/>
              <a:gd name="connsiteY16" fmla="*/ 43206 h 248432"/>
              <a:gd name="connsiteX17" fmla="*/ 129617 w 259234"/>
              <a:gd name="connsiteY17" fmla="*/ 64809 h 248432"/>
              <a:gd name="connsiteX18" fmla="*/ 108014 w 259234"/>
              <a:gd name="connsiteY18" fmla="*/ 43206 h 248432"/>
              <a:gd name="connsiteX19" fmla="*/ 129617 w 259234"/>
              <a:gd name="connsiteY19" fmla="*/ 21603 h 248432"/>
              <a:gd name="connsiteX20" fmla="*/ 21603 w 259234"/>
              <a:gd name="connsiteY20" fmla="*/ 183624 h 248432"/>
              <a:gd name="connsiteX21" fmla="*/ 43206 w 259234"/>
              <a:gd name="connsiteY21" fmla="*/ 162021 h 248432"/>
              <a:gd name="connsiteX22" fmla="*/ 64809 w 259234"/>
              <a:gd name="connsiteY22" fmla="*/ 183624 h 248432"/>
              <a:gd name="connsiteX23" fmla="*/ 43206 w 259234"/>
              <a:gd name="connsiteY23" fmla="*/ 205227 h 248432"/>
              <a:gd name="connsiteX24" fmla="*/ 21603 w 259234"/>
              <a:gd name="connsiteY24" fmla="*/ 183624 h 248432"/>
              <a:gd name="connsiteX25" fmla="*/ 77770 w 259234"/>
              <a:gd name="connsiteY25" fmla="*/ 209548 h 248432"/>
              <a:gd name="connsiteX26" fmla="*/ 86411 w 259234"/>
              <a:gd name="connsiteY26" fmla="*/ 183624 h 248432"/>
              <a:gd name="connsiteX27" fmla="*/ 43206 w 259234"/>
              <a:gd name="connsiteY27" fmla="*/ 140419 h 248432"/>
              <a:gd name="connsiteX28" fmla="*/ 91812 w 259234"/>
              <a:gd name="connsiteY28" fmla="*/ 62648 h 248432"/>
              <a:gd name="connsiteX29" fmla="*/ 129617 w 259234"/>
              <a:gd name="connsiteY29" fmla="*/ 86411 h 248432"/>
              <a:gd name="connsiteX30" fmla="*/ 167422 w 259234"/>
              <a:gd name="connsiteY30" fmla="*/ 62648 h 248432"/>
              <a:gd name="connsiteX31" fmla="*/ 216029 w 259234"/>
              <a:gd name="connsiteY31" fmla="*/ 140419 h 248432"/>
              <a:gd name="connsiteX32" fmla="*/ 172823 w 259234"/>
              <a:gd name="connsiteY32" fmla="*/ 183624 h 248432"/>
              <a:gd name="connsiteX33" fmla="*/ 181464 w 259234"/>
              <a:gd name="connsiteY33" fmla="*/ 209548 h 248432"/>
              <a:gd name="connsiteX34" fmla="*/ 129617 w 259234"/>
              <a:gd name="connsiteY34" fmla="*/ 226830 h 248432"/>
              <a:gd name="connsiteX35" fmla="*/ 77770 w 259234"/>
              <a:gd name="connsiteY35" fmla="*/ 209548 h 248432"/>
              <a:gd name="connsiteX36" fmla="*/ 216029 w 259234"/>
              <a:gd name="connsiteY36" fmla="*/ 205227 h 248432"/>
              <a:gd name="connsiteX37" fmla="*/ 194426 w 259234"/>
              <a:gd name="connsiteY37" fmla="*/ 183624 h 248432"/>
              <a:gd name="connsiteX38" fmla="*/ 216029 w 259234"/>
              <a:gd name="connsiteY38" fmla="*/ 162021 h 248432"/>
              <a:gd name="connsiteX39" fmla="*/ 237632 w 259234"/>
              <a:gd name="connsiteY39" fmla="*/ 183624 h 248432"/>
              <a:gd name="connsiteX40" fmla="*/ 216029 w 259234"/>
              <a:gd name="connsiteY40" fmla="*/ 205227 h 24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9234" h="248432">
                <a:moveTo>
                  <a:pt x="237632" y="145819"/>
                </a:moveTo>
                <a:cubicBezTo>
                  <a:pt x="237632" y="143659"/>
                  <a:pt x="237632" y="141499"/>
                  <a:pt x="237632" y="140419"/>
                </a:cubicBezTo>
                <a:cubicBezTo>
                  <a:pt x="237632" y="97213"/>
                  <a:pt x="211708" y="58328"/>
                  <a:pt x="172823" y="41045"/>
                </a:cubicBezTo>
                <a:cubicBezTo>
                  <a:pt x="171743" y="18363"/>
                  <a:pt x="153380" y="0"/>
                  <a:pt x="129617" y="0"/>
                </a:cubicBezTo>
                <a:cubicBezTo>
                  <a:pt x="105854" y="0"/>
                  <a:pt x="87492" y="18363"/>
                  <a:pt x="86411" y="41045"/>
                </a:cubicBezTo>
                <a:cubicBezTo>
                  <a:pt x="47526" y="58328"/>
                  <a:pt x="21603" y="97213"/>
                  <a:pt x="21603" y="140419"/>
                </a:cubicBezTo>
                <a:cubicBezTo>
                  <a:pt x="21603" y="142579"/>
                  <a:pt x="21603" y="144739"/>
                  <a:pt x="21603" y="145819"/>
                </a:cubicBezTo>
                <a:cubicBezTo>
                  <a:pt x="8641" y="153380"/>
                  <a:pt x="0" y="167422"/>
                  <a:pt x="0" y="183624"/>
                </a:cubicBezTo>
                <a:cubicBezTo>
                  <a:pt x="0" y="207388"/>
                  <a:pt x="19443" y="226830"/>
                  <a:pt x="43206" y="226830"/>
                </a:cubicBezTo>
                <a:cubicBezTo>
                  <a:pt x="49687" y="226830"/>
                  <a:pt x="55087" y="225750"/>
                  <a:pt x="60488" y="223590"/>
                </a:cubicBezTo>
                <a:cubicBezTo>
                  <a:pt x="79931" y="239792"/>
                  <a:pt x="103694" y="248433"/>
                  <a:pt x="129617" y="248433"/>
                </a:cubicBezTo>
                <a:cubicBezTo>
                  <a:pt x="155541" y="248433"/>
                  <a:pt x="179304" y="239792"/>
                  <a:pt x="198746" y="223590"/>
                </a:cubicBezTo>
                <a:cubicBezTo>
                  <a:pt x="204147" y="225750"/>
                  <a:pt x="209548" y="226830"/>
                  <a:pt x="216029" y="226830"/>
                </a:cubicBezTo>
                <a:cubicBezTo>
                  <a:pt x="239792" y="226830"/>
                  <a:pt x="259234" y="207388"/>
                  <a:pt x="259234" y="183624"/>
                </a:cubicBezTo>
                <a:cubicBezTo>
                  <a:pt x="259234" y="167422"/>
                  <a:pt x="250593" y="153380"/>
                  <a:pt x="237632" y="145819"/>
                </a:cubicBezTo>
                <a:close/>
                <a:moveTo>
                  <a:pt x="129617" y="21603"/>
                </a:moveTo>
                <a:cubicBezTo>
                  <a:pt x="141499" y="21603"/>
                  <a:pt x="151220" y="31324"/>
                  <a:pt x="151220" y="43206"/>
                </a:cubicBezTo>
                <a:cubicBezTo>
                  <a:pt x="151220" y="55087"/>
                  <a:pt x="141499" y="64809"/>
                  <a:pt x="129617" y="64809"/>
                </a:cubicBezTo>
                <a:cubicBezTo>
                  <a:pt x="117736" y="64809"/>
                  <a:pt x="108014" y="55087"/>
                  <a:pt x="108014" y="43206"/>
                </a:cubicBezTo>
                <a:cubicBezTo>
                  <a:pt x="108014" y="31324"/>
                  <a:pt x="117736" y="21603"/>
                  <a:pt x="129617" y="21603"/>
                </a:cubicBezTo>
                <a:close/>
                <a:moveTo>
                  <a:pt x="21603" y="183624"/>
                </a:moveTo>
                <a:cubicBezTo>
                  <a:pt x="21603" y="171743"/>
                  <a:pt x="31324" y="162021"/>
                  <a:pt x="43206" y="162021"/>
                </a:cubicBezTo>
                <a:cubicBezTo>
                  <a:pt x="55087" y="162021"/>
                  <a:pt x="64809" y="171743"/>
                  <a:pt x="64809" y="183624"/>
                </a:cubicBezTo>
                <a:cubicBezTo>
                  <a:pt x="64809" y="195506"/>
                  <a:pt x="55087" y="205227"/>
                  <a:pt x="43206" y="205227"/>
                </a:cubicBezTo>
                <a:cubicBezTo>
                  <a:pt x="31324" y="205227"/>
                  <a:pt x="21603" y="195506"/>
                  <a:pt x="21603" y="183624"/>
                </a:cubicBezTo>
                <a:close/>
                <a:moveTo>
                  <a:pt x="77770" y="209548"/>
                </a:moveTo>
                <a:cubicBezTo>
                  <a:pt x="83171" y="201987"/>
                  <a:pt x="86411" y="193346"/>
                  <a:pt x="86411" y="183624"/>
                </a:cubicBezTo>
                <a:cubicBezTo>
                  <a:pt x="86411" y="159861"/>
                  <a:pt x="66969" y="140419"/>
                  <a:pt x="43206" y="140419"/>
                </a:cubicBezTo>
                <a:cubicBezTo>
                  <a:pt x="43206" y="106934"/>
                  <a:pt x="62648" y="77770"/>
                  <a:pt x="91812" y="62648"/>
                </a:cubicBezTo>
                <a:cubicBezTo>
                  <a:pt x="99373" y="76690"/>
                  <a:pt x="113415" y="86411"/>
                  <a:pt x="129617" y="86411"/>
                </a:cubicBezTo>
                <a:cubicBezTo>
                  <a:pt x="145819" y="86411"/>
                  <a:pt x="160941" y="76690"/>
                  <a:pt x="167422" y="62648"/>
                </a:cubicBezTo>
                <a:cubicBezTo>
                  <a:pt x="196586" y="76690"/>
                  <a:pt x="216029" y="106934"/>
                  <a:pt x="216029" y="140419"/>
                </a:cubicBezTo>
                <a:cubicBezTo>
                  <a:pt x="192266" y="140419"/>
                  <a:pt x="172823" y="159861"/>
                  <a:pt x="172823" y="183624"/>
                </a:cubicBezTo>
                <a:cubicBezTo>
                  <a:pt x="172823" y="193346"/>
                  <a:pt x="176063" y="201987"/>
                  <a:pt x="181464" y="209548"/>
                </a:cubicBezTo>
                <a:cubicBezTo>
                  <a:pt x="166342" y="220349"/>
                  <a:pt x="147980" y="226830"/>
                  <a:pt x="129617" y="226830"/>
                </a:cubicBezTo>
                <a:cubicBezTo>
                  <a:pt x="111255" y="226830"/>
                  <a:pt x="92892" y="220349"/>
                  <a:pt x="77770" y="209548"/>
                </a:cubicBezTo>
                <a:close/>
                <a:moveTo>
                  <a:pt x="216029" y="205227"/>
                </a:moveTo>
                <a:cubicBezTo>
                  <a:pt x="204147" y="205227"/>
                  <a:pt x="194426" y="195506"/>
                  <a:pt x="194426" y="183624"/>
                </a:cubicBezTo>
                <a:cubicBezTo>
                  <a:pt x="194426" y="171743"/>
                  <a:pt x="204147" y="162021"/>
                  <a:pt x="216029" y="162021"/>
                </a:cubicBezTo>
                <a:cubicBezTo>
                  <a:pt x="227910" y="162021"/>
                  <a:pt x="237632" y="171743"/>
                  <a:pt x="237632" y="183624"/>
                </a:cubicBezTo>
                <a:cubicBezTo>
                  <a:pt x="237632" y="195506"/>
                  <a:pt x="227910" y="205227"/>
                  <a:pt x="216029" y="205227"/>
                </a:cubicBezTo>
                <a:close/>
              </a:path>
            </a:pathLst>
          </a:custGeom>
          <a:solidFill>
            <a:schemeClr val="bg1"/>
          </a:solidFill>
          <a:ln w="10796" cap="flat">
            <a:noFill/>
            <a:prstDash val="solid"/>
            <a:miter/>
          </a:ln>
        </p:spPr>
        <p:txBody>
          <a:bodyPr rtlCol="0" anchor="ctr"/>
          <a:lstStyle/>
          <a:p>
            <a:pPr algn="r"/>
            <a:endParaRPr lang="en-ID"/>
          </a:p>
        </p:txBody>
      </p:sp>
      <p:cxnSp>
        <p:nvCxnSpPr>
          <p:cNvPr id="74" name="Straight Connector 73">
            <a:extLst>
              <a:ext uri="{FF2B5EF4-FFF2-40B4-BE49-F238E27FC236}">
                <a16:creationId xmlns:a16="http://schemas.microsoft.com/office/drawing/2014/main" id="{2E98AC1A-631D-A650-9776-46E482530899}"/>
              </a:ext>
            </a:extLst>
          </p:cNvPr>
          <p:cNvCxnSpPr>
            <a:cxnSpLocks/>
          </p:cNvCxnSpPr>
          <p:nvPr userDrawn="1"/>
        </p:nvCxnSpPr>
        <p:spPr>
          <a:xfrm>
            <a:off x="731160" y="2298797"/>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02096900-27B7-56C7-8BC7-EC80750A09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188989" y="923087"/>
            <a:ext cx="2688236" cy="5291402"/>
          </a:xfrm>
          <a:prstGeom prst="rect">
            <a:avLst/>
          </a:prstGeom>
        </p:spPr>
      </p:pic>
      <p:sp>
        <p:nvSpPr>
          <p:cNvPr id="2" name="Text Placeholder 23">
            <a:extLst>
              <a:ext uri="{FF2B5EF4-FFF2-40B4-BE49-F238E27FC236}">
                <a16:creationId xmlns:a16="http://schemas.microsoft.com/office/drawing/2014/main" id="{478FE467-31B4-F53B-A7BA-10B150CFFAF1}"/>
              </a:ext>
            </a:extLst>
          </p:cNvPr>
          <p:cNvSpPr>
            <a:spLocks noGrp="1"/>
          </p:cNvSpPr>
          <p:nvPr>
            <p:ph type="body" sz="quarter" idx="12" hasCustomPrompt="1"/>
          </p:nvPr>
        </p:nvSpPr>
        <p:spPr>
          <a:xfrm>
            <a:off x="694646" y="1262771"/>
            <a:ext cx="4041738"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3" name="Content Placeholder 5">
            <a:extLst>
              <a:ext uri="{FF2B5EF4-FFF2-40B4-BE49-F238E27FC236}">
                <a16:creationId xmlns:a16="http://schemas.microsoft.com/office/drawing/2014/main" id="{EBC2C9E5-5EE3-ACE4-E860-77811878E15B}"/>
              </a:ext>
            </a:extLst>
          </p:cNvPr>
          <p:cNvSpPr>
            <a:spLocks noGrp="1"/>
          </p:cNvSpPr>
          <p:nvPr>
            <p:ph sz="quarter" idx="14"/>
          </p:nvPr>
        </p:nvSpPr>
        <p:spPr>
          <a:xfrm>
            <a:off x="688440" y="2479915"/>
            <a:ext cx="5408354" cy="1480408"/>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23">
            <a:extLst>
              <a:ext uri="{FF2B5EF4-FFF2-40B4-BE49-F238E27FC236}">
                <a16:creationId xmlns:a16="http://schemas.microsoft.com/office/drawing/2014/main" id="{8622EDBB-7C22-88D8-B67C-3ADCA42CD668}"/>
              </a:ext>
            </a:extLst>
          </p:cNvPr>
          <p:cNvSpPr>
            <a:spLocks noGrp="1"/>
          </p:cNvSpPr>
          <p:nvPr>
            <p:ph type="body" sz="quarter" idx="19" hasCustomPrompt="1"/>
          </p:nvPr>
        </p:nvSpPr>
        <p:spPr>
          <a:xfrm>
            <a:off x="1142327" y="4469495"/>
            <a:ext cx="2191643"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5" name="Text Placeholder 38">
            <a:extLst>
              <a:ext uri="{FF2B5EF4-FFF2-40B4-BE49-F238E27FC236}">
                <a16:creationId xmlns:a16="http://schemas.microsoft.com/office/drawing/2014/main" id="{F1BC67B6-FBC9-3B79-2621-F1CA0E8B0090}"/>
              </a:ext>
            </a:extLst>
          </p:cNvPr>
          <p:cNvSpPr>
            <a:spLocks noGrp="1"/>
          </p:cNvSpPr>
          <p:nvPr>
            <p:ph type="body" sz="quarter" idx="26"/>
          </p:nvPr>
        </p:nvSpPr>
        <p:spPr>
          <a:xfrm>
            <a:off x="699095" y="4892587"/>
            <a:ext cx="2606813" cy="649783"/>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Text Placeholder 23">
            <a:extLst>
              <a:ext uri="{FF2B5EF4-FFF2-40B4-BE49-F238E27FC236}">
                <a16:creationId xmlns:a16="http://schemas.microsoft.com/office/drawing/2014/main" id="{B50F0ABF-2A59-0742-119B-D3CB1E589558}"/>
              </a:ext>
            </a:extLst>
          </p:cNvPr>
          <p:cNvSpPr>
            <a:spLocks noGrp="1"/>
          </p:cNvSpPr>
          <p:nvPr>
            <p:ph type="body" sz="quarter" idx="27" hasCustomPrompt="1"/>
          </p:nvPr>
        </p:nvSpPr>
        <p:spPr>
          <a:xfrm>
            <a:off x="3944706" y="4469495"/>
            <a:ext cx="2191643"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7" name="Text Placeholder 38">
            <a:extLst>
              <a:ext uri="{FF2B5EF4-FFF2-40B4-BE49-F238E27FC236}">
                <a16:creationId xmlns:a16="http://schemas.microsoft.com/office/drawing/2014/main" id="{1C898EDF-BD5F-D2F2-422D-CEB733E5478A}"/>
              </a:ext>
            </a:extLst>
          </p:cNvPr>
          <p:cNvSpPr>
            <a:spLocks noGrp="1"/>
          </p:cNvSpPr>
          <p:nvPr>
            <p:ph type="body" sz="quarter" idx="28"/>
          </p:nvPr>
        </p:nvSpPr>
        <p:spPr>
          <a:xfrm>
            <a:off x="3501474" y="4892587"/>
            <a:ext cx="2606813" cy="649783"/>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12998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EB12B6-A7BC-4D8C-908C-072CD68A8CED}"/>
              </a:ext>
            </a:extLst>
          </p:cNvPr>
          <p:cNvSpPr>
            <a:spLocks noGrp="1"/>
          </p:cNvSpPr>
          <p:nvPr>
            <p:ph type="pic" sz="quarter" idx="10"/>
          </p:nvPr>
        </p:nvSpPr>
        <p:spPr>
          <a:xfrm>
            <a:off x="6455536" y="657225"/>
            <a:ext cx="6363179" cy="7346207"/>
          </a:xfrm>
          <a:custGeom>
            <a:avLst/>
            <a:gdLst>
              <a:gd name="connsiteX0" fmla="*/ 3181590 w 6363179"/>
              <a:gd name="connsiteY0" fmla="*/ 0 h 7346207"/>
              <a:gd name="connsiteX1" fmla="*/ 6363179 w 6363179"/>
              <a:gd name="connsiteY1" fmla="*/ 1840587 h 7346207"/>
              <a:gd name="connsiteX2" fmla="*/ 6336885 w 6363179"/>
              <a:gd name="connsiteY2" fmla="*/ 1840587 h 7346207"/>
              <a:gd name="connsiteX3" fmla="*/ 6336885 w 6363179"/>
              <a:gd name="connsiteY3" fmla="*/ 5505618 h 7346207"/>
              <a:gd name="connsiteX4" fmla="*/ 6363179 w 6363179"/>
              <a:gd name="connsiteY4" fmla="*/ 5505618 h 7346207"/>
              <a:gd name="connsiteX5" fmla="*/ 3181590 w 6363179"/>
              <a:gd name="connsiteY5" fmla="*/ 7346207 h 7346207"/>
              <a:gd name="connsiteX6" fmla="*/ 3181590 w 6363179"/>
              <a:gd name="connsiteY6" fmla="*/ 3681173 h 7346207"/>
              <a:gd name="connsiteX7" fmla="*/ 3181589 w 6363179"/>
              <a:gd name="connsiteY7" fmla="*/ 3681173 h 7346207"/>
              <a:gd name="connsiteX8" fmla="*/ 3181589 w 6363179"/>
              <a:gd name="connsiteY8" fmla="*/ 7346207 h 7346207"/>
              <a:gd name="connsiteX9" fmla="*/ 0 w 6363179"/>
              <a:gd name="connsiteY9" fmla="*/ 5505618 h 7346207"/>
              <a:gd name="connsiteX10" fmla="*/ 0 w 6363179"/>
              <a:gd name="connsiteY10" fmla="*/ 1840587 h 7346207"/>
              <a:gd name="connsiteX11" fmla="*/ 0 w 6363179"/>
              <a:gd name="connsiteY11" fmla="*/ 1837586 h 7346207"/>
              <a:gd name="connsiteX12" fmla="*/ 2593 w 6363179"/>
              <a:gd name="connsiteY12" fmla="*/ 1839086 h 734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63179" h="7346207">
                <a:moveTo>
                  <a:pt x="3181590" y="0"/>
                </a:moveTo>
                <a:lnTo>
                  <a:pt x="6363179" y="1840587"/>
                </a:lnTo>
                <a:lnTo>
                  <a:pt x="6336885" y="1840587"/>
                </a:lnTo>
                <a:lnTo>
                  <a:pt x="6336885" y="5505618"/>
                </a:lnTo>
                <a:lnTo>
                  <a:pt x="6363179" y="5505618"/>
                </a:lnTo>
                <a:lnTo>
                  <a:pt x="3181590" y="7346207"/>
                </a:lnTo>
                <a:lnTo>
                  <a:pt x="3181590" y="3681173"/>
                </a:lnTo>
                <a:lnTo>
                  <a:pt x="3181589" y="3681173"/>
                </a:lnTo>
                <a:lnTo>
                  <a:pt x="3181589" y="7346207"/>
                </a:lnTo>
                <a:lnTo>
                  <a:pt x="0" y="5505618"/>
                </a:lnTo>
                <a:lnTo>
                  <a:pt x="0" y="1840587"/>
                </a:lnTo>
                <a:lnTo>
                  <a:pt x="0" y="1837586"/>
                </a:lnTo>
                <a:lnTo>
                  <a:pt x="2593" y="1839086"/>
                </a:lnTo>
                <a:close/>
              </a:path>
            </a:pathLst>
          </a:custGeom>
        </p:spPr>
        <p:txBody>
          <a:bodyPr wrap="square">
            <a:noAutofit/>
          </a:bodyPr>
          <a:lstStyle/>
          <a:p>
            <a:endParaRPr lang="en-ID"/>
          </a:p>
        </p:txBody>
      </p:sp>
      <p:sp>
        <p:nvSpPr>
          <p:cNvPr id="2" name="Slide Number Placeholder 8">
            <a:extLst>
              <a:ext uri="{FF2B5EF4-FFF2-40B4-BE49-F238E27FC236}">
                <a16:creationId xmlns:a16="http://schemas.microsoft.com/office/drawing/2014/main" id="{5A66F85A-3F11-57B9-1DFF-1CDA23424105}"/>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
        <p:nvSpPr>
          <p:cNvPr id="3" name="PpHolder1">
            <a:extLst>
              <a:ext uri="{FF2B5EF4-FFF2-40B4-BE49-F238E27FC236}">
                <a16:creationId xmlns:a16="http://schemas.microsoft.com/office/drawing/2014/main" id="{9F71B8EA-35DD-BA24-A871-1F344C859C70}"/>
              </a:ext>
            </a:extLst>
          </p:cNvPr>
          <p:cNvSpPr>
            <a:spLocks noGrp="1"/>
          </p:cNvSpPr>
          <p:nvPr>
            <p:ph type="pic" sz="quarter" idx="11"/>
          </p:nvPr>
        </p:nvSpPr>
        <p:spPr>
          <a:xfrm>
            <a:off x="6455536" y="657225"/>
            <a:ext cx="6363179" cy="7346207"/>
          </a:xfrm>
        </p:spPr>
      </p:sp>
      <p:sp>
        <p:nvSpPr>
          <p:cNvPr id="4" name="Freeform 93">
            <a:extLst>
              <a:ext uri="{FF2B5EF4-FFF2-40B4-BE49-F238E27FC236}">
                <a16:creationId xmlns:a16="http://schemas.microsoft.com/office/drawing/2014/main" id="{3F3BC372-4EEE-2FA6-6892-BC7442B161F9}"/>
              </a:ext>
            </a:extLst>
          </p:cNvPr>
          <p:cNvSpPr>
            <a:spLocks/>
          </p:cNvSpPr>
          <p:nvPr userDrawn="1"/>
        </p:nvSpPr>
        <p:spPr bwMode="auto">
          <a:xfrm flipH="1">
            <a:off x="6455536" y="2494811"/>
            <a:ext cx="3181589" cy="5508621"/>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6" name="Freeform 91">
            <a:extLst>
              <a:ext uri="{FF2B5EF4-FFF2-40B4-BE49-F238E27FC236}">
                <a16:creationId xmlns:a16="http://schemas.microsoft.com/office/drawing/2014/main" id="{88F3F04E-9F62-85F3-8741-5E50B4E309B7}"/>
              </a:ext>
            </a:extLst>
          </p:cNvPr>
          <p:cNvSpPr>
            <a:spLocks/>
          </p:cNvSpPr>
          <p:nvPr userDrawn="1"/>
        </p:nvSpPr>
        <p:spPr bwMode="auto">
          <a:xfrm flipH="1">
            <a:off x="9637126" y="2494811"/>
            <a:ext cx="3181589" cy="550862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cxnSp>
        <p:nvCxnSpPr>
          <p:cNvPr id="16" name="Straight Connector 15">
            <a:extLst>
              <a:ext uri="{FF2B5EF4-FFF2-40B4-BE49-F238E27FC236}">
                <a16:creationId xmlns:a16="http://schemas.microsoft.com/office/drawing/2014/main" id="{E13A99CD-AF62-2884-158C-9BF922F4623D}"/>
              </a:ext>
            </a:extLst>
          </p:cNvPr>
          <p:cNvCxnSpPr>
            <a:cxnSpLocks/>
          </p:cNvCxnSpPr>
          <p:nvPr/>
        </p:nvCxnSpPr>
        <p:spPr>
          <a:xfrm>
            <a:off x="765555" y="2480106"/>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7" name="Text Placeholder 23">
            <a:extLst>
              <a:ext uri="{FF2B5EF4-FFF2-40B4-BE49-F238E27FC236}">
                <a16:creationId xmlns:a16="http://schemas.microsoft.com/office/drawing/2014/main" id="{5EACDF02-76F3-0BDD-B823-7183939E56E5}"/>
              </a:ext>
            </a:extLst>
          </p:cNvPr>
          <p:cNvSpPr>
            <a:spLocks noGrp="1"/>
          </p:cNvSpPr>
          <p:nvPr>
            <p:ph type="body" sz="quarter" idx="12" hasCustomPrompt="1"/>
          </p:nvPr>
        </p:nvSpPr>
        <p:spPr>
          <a:xfrm>
            <a:off x="703119" y="1413074"/>
            <a:ext cx="4041738"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8" name="Content Placeholder 5">
            <a:extLst>
              <a:ext uri="{FF2B5EF4-FFF2-40B4-BE49-F238E27FC236}">
                <a16:creationId xmlns:a16="http://schemas.microsoft.com/office/drawing/2014/main" id="{3697E243-32FC-852A-8D19-E1B3A403901C}"/>
              </a:ext>
            </a:extLst>
          </p:cNvPr>
          <p:cNvSpPr>
            <a:spLocks noGrp="1"/>
          </p:cNvSpPr>
          <p:nvPr>
            <p:ph sz="quarter" idx="14"/>
          </p:nvPr>
        </p:nvSpPr>
        <p:spPr>
          <a:xfrm>
            <a:off x="696913" y="2630218"/>
            <a:ext cx="5408354" cy="1480408"/>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Text Placeholder 23">
            <a:extLst>
              <a:ext uri="{FF2B5EF4-FFF2-40B4-BE49-F238E27FC236}">
                <a16:creationId xmlns:a16="http://schemas.microsoft.com/office/drawing/2014/main" id="{D74B9E86-DA18-8CA0-E98E-2E3988393765}"/>
              </a:ext>
            </a:extLst>
          </p:cNvPr>
          <p:cNvSpPr>
            <a:spLocks noGrp="1"/>
          </p:cNvSpPr>
          <p:nvPr>
            <p:ph type="body" sz="quarter" idx="19" hasCustomPrompt="1"/>
          </p:nvPr>
        </p:nvSpPr>
        <p:spPr>
          <a:xfrm>
            <a:off x="696913" y="4414068"/>
            <a:ext cx="2600202"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10" name="Text Placeholder 38">
            <a:extLst>
              <a:ext uri="{FF2B5EF4-FFF2-40B4-BE49-F238E27FC236}">
                <a16:creationId xmlns:a16="http://schemas.microsoft.com/office/drawing/2014/main" id="{3D86DA3C-0C3F-1AB1-4729-B02CDA71D3F5}"/>
              </a:ext>
            </a:extLst>
          </p:cNvPr>
          <p:cNvSpPr>
            <a:spLocks noGrp="1"/>
          </p:cNvSpPr>
          <p:nvPr>
            <p:ph type="body" sz="quarter" idx="26"/>
          </p:nvPr>
        </p:nvSpPr>
        <p:spPr>
          <a:xfrm>
            <a:off x="699012" y="4807083"/>
            <a:ext cx="2600203" cy="649783"/>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Text Placeholder 23">
            <a:extLst>
              <a:ext uri="{FF2B5EF4-FFF2-40B4-BE49-F238E27FC236}">
                <a16:creationId xmlns:a16="http://schemas.microsoft.com/office/drawing/2014/main" id="{FDAFAC9B-3ED3-2E37-E8FA-F2CD7AB7EAAF}"/>
              </a:ext>
            </a:extLst>
          </p:cNvPr>
          <p:cNvSpPr>
            <a:spLocks noGrp="1"/>
          </p:cNvSpPr>
          <p:nvPr>
            <p:ph type="body" sz="quarter" idx="27" hasCustomPrompt="1"/>
          </p:nvPr>
        </p:nvSpPr>
        <p:spPr>
          <a:xfrm>
            <a:off x="3496593" y="4414068"/>
            <a:ext cx="2600202"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3" name="Text Placeholder 38">
            <a:extLst>
              <a:ext uri="{FF2B5EF4-FFF2-40B4-BE49-F238E27FC236}">
                <a16:creationId xmlns:a16="http://schemas.microsoft.com/office/drawing/2014/main" id="{A8D5B832-7638-4036-71EC-D29845B00840}"/>
              </a:ext>
            </a:extLst>
          </p:cNvPr>
          <p:cNvSpPr>
            <a:spLocks noGrp="1"/>
          </p:cNvSpPr>
          <p:nvPr>
            <p:ph type="body" sz="quarter" idx="28"/>
          </p:nvPr>
        </p:nvSpPr>
        <p:spPr>
          <a:xfrm>
            <a:off x="3498692" y="4807083"/>
            <a:ext cx="2600203" cy="649783"/>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9444807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7" name="PpHolder1">
            <a:extLst>
              <a:ext uri="{FF2B5EF4-FFF2-40B4-BE49-F238E27FC236}">
                <a16:creationId xmlns:a16="http://schemas.microsoft.com/office/drawing/2014/main" id="{E4C2BD1E-3650-BFFC-1915-8F45AAD919DF}"/>
              </a:ext>
            </a:extLst>
          </p:cNvPr>
          <p:cNvSpPr>
            <a:spLocks noGrp="1"/>
          </p:cNvSpPr>
          <p:nvPr>
            <p:ph type="pic" sz="quarter" idx="10"/>
          </p:nvPr>
        </p:nvSpPr>
        <p:spPr>
          <a:xfrm>
            <a:off x="1" y="-11580"/>
            <a:ext cx="7155249" cy="5096765"/>
          </a:xfrm>
        </p:spPr>
      </p:sp>
      <p:sp>
        <p:nvSpPr>
          <p:cNvPr id="8" name="Freeform 89">
            <a:extLst>
              <a:ext uri="{FF2B5EF4-FFF2-40B4-BE49-F238E27FC236}">
                <a16:creationId xmlns:a16="http://schemas.microsoft.com/office/drawing/2014/main" id="{7D8AFC49-0074-EFA1-4828-98804502F750}"/>
              </a:ext>
            </a:extLst>
          </p:cNvPr>
          <p:cNvSpPr>
            <a:spLocks/>
          </p:cNvSpPr>
          <p:nvPr userDrawn="1"/>
        </p:nvSpPr>
        <p:spPr bwMode="auto">
          <a:xfrm flipH="1">
            <a:off x="1730963" y="922023"/>
            <a:ext cx="3599481" cy="2082343"/>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9" name="Freeform 91">
            <a:extLst>
              <a:ext uri="{FF2B5EF4-FFF2-40B4-BE49-F238E27FC236}">
                <a16:creationId xmlns:a16="http://schemas.microsoft.com/office/drawing/2014/main" id="{FAA16BB9-A828-EA1B-BB1D-042185542446}"/>
              </a:ext>
            </a:extLst>
          </p:cNvPr>
          <p:cNvSpPr/>
          <p:nvPr userDrawn="1"/>
        </p:nvSpPr>
        <p:spPr>
          <a:xfrm>
            <a:off x="1753180" y="0"/>
            <a:ext cx="1799741" cy="1967932"/>
          </a:xfrm>
          <a:custGeom>
            <a:avLst/>
            <a:gdLst>
              <a:gd name="connsiteX0" fmla="*/ 0 w 1799741"/>
              <a:gd name="connsiteY0" fmla="*/ 0 h 1967932"/>
              <a:gd name="connsiteX1" fmla="*/ 1784867 w 1799741"/>
              <a:gd name="connsiteY1" fmla="*/ 0 h 1967932"/>
              <a:gd name="connsiteX2" fmla="*/ 1784867 w 1799741"/>
              <a:gd name="connsiteY2" fmla="*/ 926759 h 1967932"/>
              <a:gd name="connsiteX3" fmla="*/ 1799741 w 1799741"/>
              <a:gd name="connsiteY3" fmla="*/ 926759 h 1967932"/>
              <a:gd name="connsiteX4" fmla="*/ 0 w 1799741"/>
              <a:gd name="connsiteY4" fmla="*/ 1967932 h 196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9741" h="1967932">
                <a:moveTo>
                  <a:pt x="0" y="0"/>
                </a:moveTo>
                <a:lnTo>
                  <a:pt x="1784867" y="0"/>
                </a:lnTo>
                <a:lnTo>
                  <a:pt x="1784867" y="926759"/>
                </a:lnTo>
                <a:lnTo>
                  <a:pt x="1799741" y="926759"/>
                </a:lnTo>
                <a:lnTo>
                  <a:pt x="0" y="1967932"/>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0" name="Freeform 93">
            <a:extLst>
              <a:ext uri="{FF2B5EF4-FFF2-40B4-BE49-F238E27FC236}">
                <a16:creationId xmlns:a16="http://schemas.microsoft.com/office/drawing/2014/main" id="{90562F2B-C000-028E-1982-A93055822479}"/>
              </a:ext>
            </a:extLst>
          </p:cNvPr>
          <p:cNvSpPr/>
          <p:nvPr userDrawn="1"/>
        </p:nvSpPr>
        <p:spPr>
          <a:xfrm>
            <a:off x="1" y="0"/>
            <a:ext cx="1753179" cy="1967932"/>
          </a:xfrm>
          <a:custGeom>
            <a:avLst/>
            <a:gdLst>
              <a:gd name="connsiteX0" fmla="*/ 0 w 1753179"/>
              <a:gd name="connsiteY0" fmla="*/ 0 h 1967932"/>
              <a:gd name="connsiteX1" fmla="*/ 1753179 w 1753179"/>
              <a:gd name="connsiteY1" fmla="*/ 0 h 1967932"/>
              <a:gd name="connsiteX2" fmla="*/ 1753179 w 1753179"/>
              <a:gd name="connsiteY2" fmla="*/ 1967932 h 1967932"/>
              <a:gd name="connsiteX3" fmla="*/ 0 w 1753179"/>
              <a:gd name="connsiteY3" fmla="*/ 953696 h 1967932"/>
            </a:gdLst>
            <a:ahLst/>
            <a:cxnLst>
              <a:cxn ang="0">
                <a:pos x="connsiteX0" y="connsiteY0"/>
              </a:cxn>
              <a:cxn ang="0">
                <a:pos x="connsiteX1" y="connsiteY1"/>
              </a:cxn>
              <a:cxn ang="0">
                <a:pos x="connsiteX2" y="connsiteY2"/>
              </a:cxn>
              <a:cxn ang="0">
                <a:pos x="connsiteX3" y="connsiteY3"/>
              </a:cxn>
            </a:cxnLst>
            <a:rect l="l" t="t" r="r" b="b"/>
            <a:pathLst>
              <a:path w="1753179" h="1967932">
                <a:moveTo>
                  <a:pt x="0" y="0"/>
                </a:moveTo>
                <a:lnTo>
                  <a:pt x="1753179" y="0"/>
                </a:lnTo>
                <a:lnTo>
                  <a:pt x="1753179" y="1967932"/>
                </a:lnTo>
                <a:lnTo>
                  <a:pt x="0" y="953696"/>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1" name="Freeform 89">
            <a:extLst>
              <a:ext uri="{FF2B5EF4-FFF2-40B4-BE49-F238E27FC236}">
                <a16:creationId xmlns:a16="http://schemas.microsoft.com/office/drawing/2014/main" id="{4589CC09-5D93-BD6D-250F-F89F9BF594E4}"/>
              </a:ext>
            </a:extLst>
          </p:cNvPr>
          <p:cNvSpPr/>
          <p:nvPr userDrawn="1"/>
        </p:nvSpPr>
        <p:spPr>
          <a:xfrm>
            <a:off x="1" y="943712"/>
            <a:ext cx="1775395" cy="2054058"/>
          </a:xfrm>
          <a:custGeom>
            <a:avLst/>
            <a:gdLst>
              <a:gd name="connsiteX0" fmla="*/ 0 w 1775395"/>
              <a:gd name="connsiteY0" fmla="*/ 0 h 2054058"/>
              <a:gd name="connsiteX1" fmla="*/ 1775395 w 1775395"/>
              <a:gd name="connsiteY1" fmla="*/ 1027088 h 2054058"/>
              <a:gd name="connsiteX2" fmla="*/ 1760521 w 1775395"/>
              <a:gd name="connsiteY2" fmla="*/ 1027088 h 2054058"/>
              <a:gd name="connsiteX3" fmla="*/ 0 w 1775395"/>
              <a:gd name="connsiteY3" fmla="*/ 2054058 h 2054058"/>
            </a:gdLst>
            <a:ahLst/>
            <a:cxnLst>
              <a:cxn ang="0">
                <a:pos x="connsiteX0" y="connsiteY0"/>
              </a:cxn>
              <a:cxn ang="0">
                <a:pos x="connsiteX1" y="connsiteY1"/>
              </a:cxn>
              <a:cxn ang="0">
                <a:pos x="connsiteX2" y="connsiteY2"/>
              </a:cxn>
              <a:cxn ang="0">
                <a:pos x="connsiteX3" y="connsiteY3"/>
              </a:cxn>
            </a:cxnLst>
            <a:rect l="l" t="t" r="r" b="b"/>
            <a:pathLst>
              <a:path w="1775395" h="2054058">
                <a:moveTo>
                  <a:pt x="0" y="0"/>
                </a:moveTo>
                <a:lnTo>
                  <a:pt x="1775395" y="1027088"/>
                </a:lnTo>
                <a:lnTo>
                  <a:pt x="1760521" y="1027088"/>
                </a:lnTo>
                <a:lnTo>
                  <a:pt x="0" y="2054058"/>
                </a:lnTo>
                <a:close/>
              </a:path>
            </a:pathLst>
          </a:custGeom>
          <a:solidFill>
            <a:schemeClr val="accent1">
              <a:lumMod val="75000"/>
              <a:alpha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3" name="Freeform 91">
            <a:extLst>
              <a:ext uri="{FF2B5EF4-FFF2-40B4-BE49-F238E27FC236}">
                <a16:creationId xmlns:a16="http://schemas.microsoft.com/office/drawing/2014/main" id="{C825A2E9-8263-34CA-936B-EFA3D8996150}"/>
              </a:ext>
            </a:extLst>
          </p:cNvPr>
          <p:cNvSpPr>
            <a:spLocks/>
          </p:cNvSpPr>
          <p:nvPr userDrawn="1"/>
        </p:nvSpPr>
        <p:spPr bwMode="auto">
          <a:xfrm flipH="1">
            <a:off x="-24345" y="1969103"/>
            <a:ext cx="1799741" cy="311608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4" name="Freeform 91">
            <a:extLst>
              <a:ext uri="{FF2B5EF4-FFF2-40B4-BE49-F238E27FC236}">
                <a16:creationId xmlns:a16="http://schemas.microsoft.com/office/drawing/2014/main" id="{57539CE9-48F0-4B37-C35C-7AAE16201112}"/>
              </a:ext>
            </a:extLst>
          </p:cNvPr>
          <p:cNvSpPr>
            <a:spLocks/>
          </p:cNvSpPr>
          <p:nvPr userDrawn="1"/>
        </p:nvSpPr>
        <p:spPr bwMode="auto">
          <a:xfrm flipH="1">
            <a:off x="3530703" y="1961497"/>
            <a:ext cx="1799741" cy="311608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5" name="Freeform 93">
            <a:extLst>
              <a:ext uri="{FF2B5EF4-FFF2-40B4-BE49-F238E27FC236}">
                <a16:creationId xmlns:a16="http://schemas.microsoft.com/office/drawing/2014/main" id="{E9797904-4224-E568-75B3-9FA7E9E86133}"/>
              </a:ext>
            </a:extLst>
          </p:cNvPr>
          <p:cNvSpPr>
            <a:spLocks/>
          </p:cNvSpPr>
          <p:nvPr userDrawn="1"/>
        </p:nvSpPr>
        <p:spPr bwMode="auto">
          <a:xfrm flipH="1">
            <a:off x="1730963" y="1961497"/>
            <a:ext cx="1799741" cy="3116081"/>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6" name="Freeform 91">
            <a:extLst>
              <a:ext uri="{FF2B5EF4-FFF2-40B4-BE49-F238E27FC236}">
                <a16:creationId xmlns:a16="http://schemas.microsoft.com/office/drawing/2014/main" id="{3BC31075-A24B-99D8-A627-6BC74C04887A}"/>
              </a:ext>
            </a:extLst>
          </p:cNvPr>
          <p:cNvSpPr/>
          <p:nvPr userDrawn="1"/>
        </p:nvSpPr>
        <p:spPr>
          <a:xfrm>
            <a:off x="5331163" y="-11581"/>
            <a:ext cx="1799741" cy="1979513"/>
          </a:xfrm>
          <a:custGeom>
            <a:avLst/>
            <a:gdLst>
              <a:gd name="connsiteX0" fmla="*/ 0 w 1799741"/>
              <a:gd name="connsiteY0" fmla="*/ 0 h 1979513"/>
              <a:gd name="connsiteX1" fmla="*/ 1784867 w 1799741"/>
              <a:gd name="connsiteY1" fmla="*/ 0 h 1979513"/>
              <a:gd name="connsiteX2" fmla="*/ 1784867 w 1799741"/>
              <a:gd name="connsiteY2" fmla="*/ 938341 h 1979513"/>
              <a:gd name="connsiteX3" fmla="*/ 1799741 w 1799741"/>
              <a:gd name="connsiteY3" fmla="*/ 938341 h 1979513"/>
              <a:gd name="connsiteX4" fmla="*/ 0 w 1799741"/>
              <a:gd name="connsiteY4" fmla="*/ 1979513 h 1979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9741" h="1979513">
                <a:moveTo>
                  <a:pt x="0" y="0"/>
                </a:moveTo>
                <a:lnTo>
                  <a:pt x="1784867" y="0"/>
                </a:lnTo>
                <a:lnTo>
                  <a:pt x="1784867" y="938341"/>
                </a:lnTo>
                <a:lnTo>
                  <a:pt x="1799741" y="938341"/>
                </a:lnTo>
                <a:lnTo>
                  <a:pt x="0" y="1979513"/>
                </a:lnTo>
                <a:close/>
              </a:path>
            </a:pathLst>
          </a:custGeom>
          <a:solidFill>
            <a:schemeClr val="accent1">
              <a:lumMod val="75000"/>
              <a:alpha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27" name="Freeform 93">
            <a:extLst>
              <a:ext uri="{FF2B5EF4-FFF2-40B4-BE49-F238E27FC236}">
                <a16:creationId xmlns:a16="http://schemas.microsoft.com/office/drawing/2014/main" id="{17ED2D23-289F-F0D9-4A2C-96539E042B4A}"/>
              </a:ext>
            </a:extLst>
          </p:cNvPr>
          <p:cNvSpPr/>
          <p:nvPr userDrawn="1"/>
        </p:nvSpPr>
        <p:spPr>
          <a:xfrm>
            <a:off x="3531422" y="-11581"/>
            <a:ext cx="1799741" cy="1979513"/>
          </a:xfrm>
          <a:custGeom>
            <a:avLst/>
            <a:gdLst>
              <a:gd name="connsiteX0" fmla="*/ 0 w 1799741"/>
              <a:gd name="connsiteY0" fmla="*/ 0 h 1979513"/>
              <a:gd name="connsiteX1" fmla="*/ 1799741 w 1799741"/>
              <a:gd name="connsiteY1" fmla="*/ 0 h 1979513"/>
              <a:gd name="connsiteX2" fmla="*/ 1799741 w 1799741"/>
              <a:gd name="connsiteY2" fmla="*/ 1979513 h 1979513"/>
              <a:gd name="connsiteX3" fmla="*/ 0 w 1799741"/>
              <a:gd name="connsiteY3" fmla="*/ 938341 h 1979513"/>
            </a:gdLst>
            <a:ahLst/>
            <a:cxnLst>
              <a:cxn ang="0">
                <a:pos x="connsiteX0" y="connsiteY0"/>
              </a:cxn>
              <a:cxn ang="0">
                <a:pos x="connsiteX1" y="connsiteY1"/>
              </a:cxn>
              <a:cxn ang="0">
                <a:pos x="connsiteX2" y="connsiteY2"/>
              </a:cxn>
              <a:cxn ang="0">
                <a:pos x="connsiteX3" y="connsiteY3"/>
              </a:cxn>
            </a:cxnLst>
            <a:rect l="l" t="t" r="r" b="b"/>
            <a:pathLst>
              <a:path w="1799741" h="1979513">
                <a:moveTo>
                  <a:pt x="0" y="0"/>
                </a:moveTo>
                <a:lnTo>
                  <a:pt x="1799741" y="0"/>
                </a:lnTo>
                <a:lnTo>
                  <a:pt x="1799741" y="1979513"/>
                </a:lnTo>
                <a:lnTo>
                  <a:pt x="0" y="938341"/>
                </a:lnTo>
                <a:close/>
              </a:path>
            </a:pathLst>
          </a:custGeom>
          <a:solidFill>
            <a:schemeClr val="accent1">
              <a:lumMod val="50000"/>
              <a:alpha val="6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cxnSp>
        <p:nvCxnSpPr>
          <p:cNvPr id="35" name="Straight Connector 34">
            <a:extLst>
              <a:ext uri="{FF2B5EF4-FFF2-40B4-BE49-F238E27FC236}">
                <a16:creationId xmlns:a16="http://schemas.microsoft.com/office/drawing/2014/main" id="{6A28B12D-C7BB-D9F5-6611-E1B1E48FB113}"/>
              </a:ext>
            </a:extLst>
          </p:cNvPr>
          <p:cNvCxnSpPr>
            <a:cxnSpLocks/>
          </p:cNvCxnSpPr>
          <p:nvPr userDrawn="1"/>
        </p:nvCxnSpPr>
        <p:spPr>
          <a:xfrm flipH="1">
            <a:off x="10761449" y="2803468"/>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8" name="object 5">
            <a:extLst>
              <a:ext uri="{FF2B5EF4-FFF2-40B4-BE49-F238E27FC236}">
                <a16:creationId xmlns:a16="http://schemas.microsoft.com/office/drawing/2014/main" id="{8980AB2A-1B65-22D5-AE0C-7D45333CB299}"/>
              </a:ext>
            </a:extLst>
          </p:cNvPr>
          <p:cNvSpPr/>
          <p:nvPr userDrawn="1"/>
        </p:nvSpPr>
        <p:spPr>
          <a:xfrm>
            <a:off x="4052957" y="3140934"/>
            <a:ext cx="755233" cy="757207"/>
          </a:xfrm>
          <a:custGeom>
            <a:avLst/>
            <a:gdLst/>
            <a:ahLst/>
            <a:cxnLst/>
            <a:rect l="l" t="t" r="r" b="b"/>
            <a:pathLst>
              <a:path w="485139" h="486409">
                <a:moveTo>
                  <a:pt x="20446" y="304800"/>
                </a:moveTo>
                <a:lnTo>
                  <a:pt x="18923" y="304800"/>
                </a:lnTo>
                <a:lnTo>
                  <a:pt x="11572" y="306294"/>
                </a:lnTo>
                <a:lnTo>
                  <a:pt x="5556" y="310372"/>
                </a:lnTo>
                <a:lnTo>
                  <a:pt x="1492" y="316426"/>
                </a:lnTo>
                <a:lnTo>
                  <a:pt x="0" y="323850"/>
                </a:lnTo>
                <a:lnTo>
                  <a:pt x="0" y="410210"/>
                </a:lnTo>
                <a:lnTo>
                  <a:pt x="5951" y="439757"/>
                </a:lnTo>
                <a:lnTo>
                  <a:pt x="22177" y="463899"/>
                </a:lnTo>
                <a:lnTo>
                  <a:pt x="46237" y="480183"/>
                </a:lnTo>
                <a:lnTo>
                  <a:pt x="75691" y="486156"/>
                </a:lnTo>
                <a:lnTo>
                  <a:pt x="408939" y="486156"/>
                </a:lnTo>
                <a:lnTo>
                  <a:pt x="438394" y="480183"/>
                </a:lnTo>
                <a:lnTo>
                  <a:pt x="462454" y="463899"/>
                </a:lnTo>
                <a:lnTo>
                  <a:pt x="473017" y="448183"/>
                </a:lnTo>
                <a:lnTo>
                  <a:pt x="75691" y="448183"/>
                </a:lnTo>
                <a:lnTo>
                  <a:pt x="60991" y="445196"/>
                </a:lnTo>
                <a:lnTo>
                  <a:pt x="48958" y="437054"/>
                </a:lnTo>
                <a:lnTo>
                  <a:pt x="40830" y="424983"/>
                </a:lnTo>
                <a:lnTo>
                  <a:pt x="37845" y="410210"/>
                </a:lnTo>
                <a:lnTo>
                  <a:pt x="37845" y="342773"/>
                </a:lnTo>
                <a:lnTo>
                  <a:pt x="190157" y="342773"/>
                </a:lnTo>
                <a:lnTo>
                  <a:pt x="168782" y="312800"/>
                </a:lnTo>
                <a:lnTo>
                  <a:pt x="165226" y="307721"/>
                </a:lnTo>
                <a:lnTo>
                  <a:pt x="160505" y="305308"/>
                </a:lnTo>
                <a:lnTo>
                  <a:pt x="23240" y="305308"/>
                </a:lnTo>
                <a:lnTo>
                  <a:pt x="21843" y="304926"/>
                </a:lnTo>
                <a:lnTo>
                  <a:pt x="20446" y="304800"/>
                </a:lnTo>
                <a:close/>
              </a:path>
              <a:path w="485139" h="486409">
                <a:moveTo>
                  <a:pt x="484631" y="342773"/>
                </a:moveTo>
                <a:lnTo>
                  <a:pt x="446786" y="342773"/>
                </a:lnTo>
                <a:lnTo>
                  <a:pt x="446786" y="410210"/>
                </a:lnTo>
                <a:lnTo>
                  <a:pt x="443801" y="424983"/>
                </a:lnTo>
                <a:lnTo>
                  <a:pt x="435673" y="437054"/>
                </a:lnTo>
                <a:lnTo>
                  <a:pt x="423640" y="445196"/>
                </a:lnTo>
                <a:lnTo>
                  <a:pt x="408939" y="448183"/>
                </a:lnTo>
                <a:lnTo>
                  <a:pt x="473017" y="448183"/>
                </a:lnTo>
                <a:lnTo>
                  <a:pt x="478680" y="439757"/>
                </a:lnTo>
                <a:lnTo>
                  <a:pt x="484631" y="410210"/>
                </a:lnTo>
                <a:lnTo>
                  <a:pt x="484631" y="342773"/>
                </a:lnTo>
                <a:close/>
              </a:path>
              <a:path w="485139" h="486409">
                <a:moveTo>
                  <a:pt x="190157" y="342773"/>
                </a:moveTo>
                <a:lnTo>
                  <a:pt x="143637" y="342773"/>
                </a:lnTo>
                <a:lnTo>
                  <a:pt x="166369" y="374650"/>
                </a:lnTo>
                <a:lnTo>
                  <a:pt x="169925" y="379729"/>
                </a:lnTo>
                <a:lnTo>
                  <a:pt x="175640" y="382650"/>
                </a:lnTo>
                <a:lnTo>
                  <a:pt x="306196" y="382650"/>
                </a:lnTo>
                <a:lnTo>
                  <a:pt x="311912" y="379729"/>
                </a:lnTo>
                <a:lnTo>
                  <a:pt x="315467" y="374650"/>
                </a:lnTo>
                <a:lnTo>
                  <a:pt x="336842" y="344677"/>
                </a:lnTo>
                <a:lnTo>
                  <a:pt x="191515" y="344677"/>
                </a:lnTo>
                <a:lnTo>
                  <a:pt x="190157" y="342773"/>
                </a:lnTo>
                <a:close/>
              </a:path>
              <a:path w="485139" h="486409">
                <a:moveTo>
                  <a:pt x="457073" y="304800"/>
                </a:moveTo>
                <a:lnTo>
                  <a:pt x="322325" y="304800"/>
                </a:lnTo>
                <a:lnTo>
                  <a:pt x="316611" y="307721"/>
                </a:lnTo>
                <a:lnTo>
                  <a:pt x="313054" y="312800"/>
                </a:lnTo>
                <a:lnTo>
                  <a:pt x="290321" y="344677"/>
                </a:lnTo>
                <a:lnTo>
                  <a:pt x="336842" y="344677"/>
                </a:lnTo>
                <a:lnTo>
                  <a:pt x="338200" y="342773"/>
                </a:lnTo>
                <a:lnTo>
                  <a:pt x="484631" y="342773"/>
                </a:lnTo>
                <a:lnTo>
                  <a:pt x="484631" y="323850"/>
                </a:lnTo>
                <a:lnTo>
                  <a:pt x="483139" y="316426"/>
                </a:lnTo>
                <a:lnTo>
                  <a:pt x="479075" y="310372"/>
                </a:lnTo>
                <a:lnTo>
                  <a:pt x="473059" y="306294"/>
                </a:lnTo>
                <a:lnTo>
                  <a:pt x="469457" y="305562"/>
                </a:lnTo>
                <a:lnTo>
                  <a:pt x="460501" y="305562"/>
                </a:lnTo>
                <a:lnTo>
                  <a:pt x="458850" y="305053"/>
                </a:lnTo>
                <a:lnTo>
                  <a:pt x="457073" y="304800"/>
                </a:lnTo>
                <a:close/>
              </a:path>
              <a:path w="485139" h="486409">
                <a:moveTo>
                  <a:pt x="465708" y="304800"/>
                </a:moveTo>
                <a:lnTo>
                  <a:pt x="463930" y="304800"/>
                </a:lnTo>
                <a:lnTo>
                  <a:pt x="462152" y="305053"/>
                </a:lnTo>
                <a:lnTo>
                  <a:pt x="460501" y="305562"/>
                </a:lnTo>
                <a:lnTo>
                  <a:pt x="469457" y="305562"/>
                </a:lnTo>
                <a:lnTo>
                  <a:pt x="465708" y="304800"/>
                </a:lnTo>
                <a:close/>
              </a:path>
              <a:path w="485139" h="486409">
                <a:moveTo>
                  <a:pt x="159512" y="304800"/>
                </a:moveTo>
                <a:lnTo>
                  <a:pt x="26035" y="304800"/>
                </a:lnTo>
                <a:lnTo>
                  <a:pt x="24511" y="304926"/>
                </a:lnTo>
                <a:lnTo>
                  <a:pt x="23240" y="305308"/>
                </a:lnTo>
                <a:lnTo>
                  <a:pt x="160505" y="305308"/>
                </a:lnTo>
                <a:lnTo>
                  <a:pt x="159512" y="304800"/>
                </a:lnTo>
                <a:close/>
              </a:path>
              <a:path w="485139" h="486409">
                <a:moveTo>
                  <a:pt x="361568" y="0"/>
                </a:moveTo>
                <a:lnTo>
                  <a:pt x="123062" y="0"/>
                </a:lnTo>
                <a:lnTo>
                  <a:pt x="100959" y="4480"/>
                </a:lnTo>
                <a:lnTo>
                  <a:pt x="82915" y="16700"/>
                </a:lnTo>
                <a:lnTo>
                  <a:pt x="70752" y="34825"/>
                </a:lnTo>
                <a:lnTo>
                  <a:pt x="66293" y="57023"/>
                </a:lnTo>
                <a:lnTo>
                  <a:pt x="66293" y="90550"/>
                </a:lnTo>
                <a:lnTo>
                  <a:pt x="58408" y="99196"/>
                </a:lnTo>
                <a:lnTo>
                  <a:pt x="52450" y="109331"/>
                </a:lnTo>
                <a:lnTo>
                  <a:pt x="48684" y="120679"/>
                </a:lnTo>
                <a:lnTo>
                  <a:pt x="47370" y="132969"/>
                </a:lnTo>
                <a:lnTo>
                  <a:pt x="47370" y="162940"/>
                </a:lnTo>
                <a:lnTo>
                  <a:pt x="47498" y="164464"/>
                </a:lnTo>
                <a:lnTo>
                  <a:pt x="47878" y="165988"/>
                </a:lnTo>
                <a:lnTo>
                  <a:pt x="39806" y="174678"/>
                </a:lnTo>
                <a:lnTo>
                  <a:pt x="33686" y="184927"/>
                </a:lnTo>
                <a:lnTo>
                  <a:pt x="29805" y="196439"/>
                </a:lnTo>
                <a:lnTo>
                  <a:pt x="28448" y="208914"/>
                </a:lnTo>
                <a:lnTo>
                  <a:pt x="28448" y="304800"/>
                </a:lnTo>
                <a:lnTo>
                  <a:pt x="66293" y="304800"/>
                </a:lnTo>
                <a:lnTo>
                  <a:pt x="66293" y="208914"/>
                </a:lnTo>
                <a:lnTo>
                  <a:pt x="67786" y="201491"/>
                </a:lnTo>
                <a:lnTo>
                  <a:pt x="71850" y="195437"/>
                </a:lnTo>
                <a:lnTo>
                  <a:pt x="77866" y="191359"/>
                </a:lnTo>
                <a:lnTo>
                  <a:pt x="85216" y="189864"/>
                </a:lnTo>
                <a:lnTo>
                  <a:pt x="452630" y="189864"/>
                </a:lnTo>
                <a:lnTo>
                  <a:pt x="451103" y="185261"/>
                </a:lnTo>
                <a:lnTo>
                  <a:pt x="445146" y="175089"/>
                </a:lnTo>
                <a:lnTo>
                  <a:pt x="437261" y="166370"/>
                </a:lnTo>
                <a:lnTo>
                  <a:pt x="437261" y="151891"/>
                </a:lnTo>
                <a:lnTo>
                  <a:pt x="85216" y="151891"/>
                </a:lnTo>
                <a:lnTo>
                  <a:pt x="85216" y="132969"/>
                </a:lnTo>
                <a:lnTo>
                  <a:pt x="86709" y="125545"/>
                </a:lnTo>
                <a:lnTo>
                  <a:pt x="90773" y="119491"/>
                </a:lnTo>
                <a:lnTo>
                  <a:pt x="96789" y="115413"/>
                </a:lnTo>
                <a:lnTo>
                  <a:pt x="104139" y="113919"/>
                </a:lnTo>
                <a:lnTo>
                  <a:pt x="433703" y="113919"/>
                </a:lnTo>
                <a:lnTo>
                  <a:pt x="432181" y="109331"/>
                </a:lnTo>
                <a:lnTo>
                  <a:pt x="426223" y="99196"/>
                </a:lnTo>
                <a:lnTo>
                  <a:pt x="418338" y="90550"/>
                </a:lnTo>
                <a:lnTo>
                  <a:pt x="418338" y="75946"/>
                </a:lnTo>
                <a:lnTo>
                  <a:pt x="104139" y="75946"/>
                </a:lnTo>
                <a:lnTo>
                  <a:pt x="104139" y="57023"/>
                </a:lnTo>
                <a:lnTo>
                  <a:pt x="105632" y="49599"/>
                </a:lnTo>
                <a:lnTo>
                  <a:pt x="109696" y="43545"/>
                </a:lnTo>
                <a:lnTo>
                  <a:pt x="115712" y="39467"/>
                </a:lnTo>
                <a:lnTo>
                  <a:pt x="123062" y="37973"/>
                </a:lnTo>
                <a:lnTo>
                  <a:pt x="414511" y="37973"/>
                </a:lnTo>
                <a:lnTo>
                  <a:pt x="413879" y="34825"/>
                </a:lnTo>
                <a:lnTo>
                  <a:pt x="401716" y="16700"/>
                </a:lnTo>
                <a:lnTo>
                  <a:pt x="383672" y="4480"/>
                </a:lnTo>
                <a:lnTo>
                  <a:pt x="361568" y="0"/>
                </a:lnTo>
                <a:close/>
              </a:path>
              <a:path w="485139" h="486409">
                <a:moveTo>
                  <a:pt x="452630" y="189864"/>
                </a:moveTo>
                <a:lnTo>
                  <a:pt x="399414" y="189864"/>
                </a:lnTo>
                <a:lnTo>
                  <a:pt x="406765" y="191359"/>
                </a:lnTo>
                <a:lnTo>
                  <a:pt x="412781" y="195437"/>
                </a:lnTo>
                <a:lnTo>
                  <a:pt x="416845" y="201491"/>
                </a:lnTo>
                <a:lnTo>
                  <a:pt x="418338" y="208914"/>
                </a:lnTo>
                <a:lnTo>
                  <a:pt x="418338" y="228853"/>
                </a:lnTo>
                <a:lnTo>
                  <a:pt x="419830" y="236204"/>
                </a:lnTo>
                <a:lnTo>
                  <a:pt x="423894" y="242220"/>
                </a:lnTo>
                <a:lnTo>
                  <a:pt x="429910" y="246284"/>
                </a:lnTo>
                <a:lnTo>
                  <a:pt x="437261" y="247776"/>
                </a:lnTo>
                <a:lnTo>
                  <a:pt x="444664" y="246284"/>
                </a:lnTo>
                <a:lnTo>
                  <a:pt x="450675" y="242220"/>
                </a:lnTo>
                <a:lnTo>
                  <a:pt x="454709" y="236204"/>
                </a:lnTo>
                <a:lnTo>
                  <a:pt x="456183" y="228853"/>
                </a:lnTo>
                <a:lnTo>
                  <a:pt x="456183" y="208914"/>
                </a:lnTo>
                <a:lnTo>
                  <a:pt x="454870" y="196623"/>
                </a:lnTo>
                <a:lnTo>
                  <a:pt x="452630" y="189864"/>
                </a:lnTo>
                <a:close/>
              </a:path>
              <a:path w="485139" h="486409">
                <a:moveTo>
                  <a:pt x="433703" y="113919"/>
                </a:moveTo>
                <a:lnTo>
                  <a:pt x="380491" y="113919"/>
                </a:lnTo>
                <a:lnTo>
                  <a:pt x="387842" y="115413"/>
                </a:lnTo>
                <a:lnTo>
                  <a:pt x="393858" y="119491"/>
                </a:lnTo>
                <a:lnTo>
                  <a:pt x="397922" y="125545"/>
                </a:lnTo>
                <a:lnTo>
                  <a:pt x="399414" y="132969"/>
                </a:lnTo>
                <a:lnTo>
                  <a:pt x="399414" y="151891"/>
                </a:lnTo>
                <a:lnTo>
                  <a:pt x="437261" y="151891"/>
                </a:lnTo>
                <a:lnTo>
                  <a:pt x="437261" y="132969"/>
                </a:lnTo>
                <a:lnTo>
                  <a:pt x="435947" y="120679"/>
                </a:lnTo>
                <a:lnTo>
                  <a:pt x="433703" y="113919"/>
                </a:lnTo>
                <a:close/>
              </a:path>
              <a:path w="485139" h="486409">
                <a:moveTo>
                  <a:pt x="414511" y="37973"/>
                </a:moveTo>
                <a:lnTo>
                  <a:pt x="361568" y="37973"/>
                </a:lnTo>
                <a:lnTo>
                  <a:pt x="368919" y="39467"/>
                </a:lnTo>
                <a:lnTo>
                  <a:pt x="374935" y="43545"/>
                </a:lnTo>
                <a:lnTo>
                  <a:pt x="378999" y="49599"/>
                </a:lnTo>
                <a:lnTo>
                  <a:pt x="380491" y="57023"/>
                </a:lnTo>
                <a:lnTo>
                  <a:pt x="380491" y="75946"/>
                </a:lnTo>
                <a:lnTo>
                  <a:pt x="418338" y="75946"/>
                </a:lnTo>
                <a:lnTo>
                  <a:pt x="418338" y="57023"/>
                </a:lnTo>
                <a:lnTo>
                  <a:pt x="414511" y="37973"/>
                </a:lnTo>
                <a:close/>
              </a:path>
            </a:pathLst>
          </a:custGeom>
          <a:solidFill>
            <a:schemeClr val="bg1"/>
          </a:solidFill>
          <a:scene3d>
            <a:camera prst="isometricRightUp"/>
            <a:lightRig rig="threePt" dir="t"/>
          </a:scene3d>
        </p:spPr>
        <p:txBody>
          <a:bodyPr wrap="square" lIns="0" tIns="0" rIns="0" bIns="0" rtlCol="0"/>
          <a:lstStyle/>
          <a:p>
            <a:endParaRPr/>
          </a:p>
        </p:txBody>
      </p:sp>
      <p:sp>
        <p:nvSpPr>
          <p:cNvPr id="2" name="Text Placeholder 23">
            <a:extLst>
              <a:ext uri="{FF2B5EF4-FFF2-40B4-BE49-F238E27FC236}">
                <a16:creationId xmlns:a16="http://schemas.microsoft.com/office/drawing/2014/main" id="{BE8FE758-7416-A077-0D94-0946F371169F}"/>
              </a:ext>
            </a:extLst>
          </p:cNvPr>
          <p:cNvSpPr>
            <a:spLocks noGrp="1"/>
          </p:cNvSpPr>
          <p:nvPr>
            <p:ph type="body" sz="quarter" idx="12" hasCustomPrompt="1"/>
          </p:nvPr>
        </p:nvSpPr>
        <p:spPr>
          <a:xfrm>
            <a:off x="7643912" y="1718009"/>
            <a:ext cx="4041738" cy="1009650"/>
          </a:xfrm>
        </p:spPr>
        <p:txBody>
          <a:bodyPr anchor="ctr">
            <a:noAutofit/>
          </a:bodyPr>
          <a:lstStyle>
            <a:lvl1pPr marL="0" indent="0" algn="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3" name="Content Placeholder 5">
            <a:extLst>
              <a:ext uri="{FF2B5EF4-FFF2-40B4-BE49-F238E27FC236}">
                <a16:creationId xmlns:a16="http://schemas.microsoft.com/office/drawing/2014/main" id="{CC4BF6B6-E7E6-925B-1691-845841E3FF4A}"/>
              </a:ext>
            </a:extLst>
          </p:cNvPr>
          <p:cNvSpPr>
            <a:spLocks noGrp="1"/>
          </p:cNvSpPr>
          <p:nvPr>
            <p:ph sz="quarter" idx="14"/>
          </p:nvPr>
        </p:nvSpPr>
        <p:spPr>
          <a:xfrm>
            <a:off x="6469239" y="4047839"/>
            <a:ext cx="5216410" cy="2115563"/>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23">
            <a:extLst>
              <a:ext uri="{FF2B5EF4-FFF2-40B4-BE49-F238E27FC236}">
                <a16:creationId xmlns:a16="http://schemas.microsoft.com/office/drawing/2014/main" id="{9A8821E8-7092-AFC6-554F-08DE7967F398}"/>
              </a:ext>
            </a:extLst>
          </p:cNvPr>
          <p:cNvSpPr>
            <a:spLocks noGrp="1"/>
          </p:cNvSpPr>
          <p:nvPr>
            <p:ph type="body" sz="quarter" idx="15" hasCustomPrompt="1"/>
          </p:nvPr>
        </p:nvSpPr>
        <p:spPr>
          <a:xfrm>
            <a:off x="6469239" y="2945197"/>
            <a:ext cx="5210065" cy="885104"/>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solidFill>
                  <a:schemeClr val="tx1">
                    <a:lumMod val="75000"/>
                    <a:lumOff val="25000"/>
                  </a:schemeClr>
                </a:solidFill>
                <a:latin typeface="+mj-lt"/>
              </a:rPr>
              <a:t>“</a:t>
            </a:r>
            <a:r>
              <a:rPr lang="en-US" sz="1200" dirty="0" err="1">
                <a:solidFill>
                  <a:schemeClr val="tx1">
                    <a:lumMod val="75000"/>
                    <a:lumOff val="25000"/>
                  </a:schemeClr>
                </a:solidFill>
                <a:latin typeface="+mj-lt"/>
              </a:rPr>
              <a:t>Asuscipit</a:t>
            </a:r>
            <a:r>
              <a:rPr lang="en-US" sz="1200" dirty="0">
                <a:solidFill>
                  <a:schemeClr val="tx1">
                    <a:lumMod val="75000"/>
                    <a:lumOff val="25000"/>
                  </a:schemeClr>
                </a:solidFill>
                <a:latin typeface="+mj-lt"/>
              </a:rPr>
              <a:t> eros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metus</a:t>
            </a:r>
            <a:r>
              <a:rPr lang="en-US" sz="1200" dirty="0">
                <a:solidFill>
                  <a:schemeClr val="tx1">
                    <a:lumMod val="75000"/>
                    <a:lumOff val="25000"/>
                  </a:schemeClr>
                </a:solidFill>
                <a:latin typeface="+mj-lt"/>
              </a:rPr>
              <a:t> auctor id </a:t>
            </a:r>
            <a:r>
              <a:rPr lang="en-US" sz="1200" dirty="0" err="1">
                <a:solidFill>
                  <a:schemeClr val="tx1">
                    <a:lumMod val="75000"/>
                    <a:lumOff val="25000"/>
                  </a:schemeClr>
                </a:solidFill>
                <a:latin typeface="+mj-lt"/>
              </a:rPr>
              <a:t>dapibus</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aliquam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sied</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pretium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viverra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ornare</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praesent</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turpis</a:t>
            </a:r>
            <a:r>
              <a:rPr lang="en-US" sz="1200" dirty="0">
                <a:solidFill>
                  <a:schemeClr val="tx1">
                    <a:lumMod val="75000"/>
                    <a:lumOff val="25000"/>
                  </a:schemeClr>
                </a:solidFill>
                <a:latin typeface="+mj-lt"/>
              </a:rPr>
              <a:t> antes dolor </a:t>
            </a:r>
            <a:r>
              <a:rPr lang="en-US" sz="1200" dirty="0" err="1">
                <a:solidFill>
                  <a:schemeClr val="tx1">
                    <a:lumMod val="75000"/>
                    <a:lumOff val="25000"/>
                  </a:schemeClr>
                </a:solidFill>
                <a:latin typeface="+mj-lt"/>
              </a:rPr>
              <a:t>massa</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feugiat</a:t>
            </a:r>
            <a:r>
              <a:rPr lang="en-US" sz="1200" dirty="0">
                <a:solidFill>
                  <a:schemeClr val="tx1">
                    <a:lumMod val="75000"/>
                    <a:lumOff val="25000"/>
                  </a:schemeClr>
                </a:solidFill>
                <a:latin typeface="+mj-lt"/>
              </a:rPr>
              <a:t> a </a:t>
            </a:r>
            <a:r>
              <a:rPr lang="en-US" sz="1200" dirty="0" err="1">
                <a:solidFill>
                  <a:schemeClr val="tx1">
                    <a:lumMod val="75000"/>
                    <a:lumOff val="25000"/>
                  </a:schemeClr>
                </a:solidFill>
                <a:latin typeface="+mj-lt"/>
              </a:rPr>
              <a:t>scelerisaque</a:t>
            </a:r>
            <a:r>
              <a:rPr lang="en-US" sz="1200" dirty="0">
                <a:solidFill>
                  <a:schemeClr val="tx1">
                    <a:lumMod val="75000"/>
                    <a:lumOff val="25000"/>
                  </a:schemeClr>
                </a:solidFill>
                <a:latin typeface="+mj-lt"/>
              </a:rPr>
              <a:t> lorem </a:t>
            </a:r>
            <a:r>
              <a:rPr lang="en-US" sz="1200" dirty="0" err="1">
                <a:solidFill>
                  <a:schemeClr val="tx1">
                    <a:lumMod val="75000"/>
                    <a:lumOff val="25000"/>
                  </a:schemeClr>
                </a:solidFill>
                <a:latin typeface="+mj-lt"/>
              </a:rPr>
              <a:t>ispum</a:t>
            </a:r>
            <a:r>
              <a:rPr lang="en-US" sz="1200" dirty="0">
                <a:solidFill>
                  <a:schemeClr val="tx1">
                    <a:lumMod val="75000"/>
                    <a:lumOff val="25000"/>
                  </a:schemeClr>
                </a:solidFill>
                <a:latin typeface="+mj-lt"/>
              </a:rPr>
              <a:t> </a:t>
            </a:r>
            <a:r>
              <a:rPr lang="en-US" sz="1200" dirty="0" err="1">
                <a:solidFill>
                  <a:schemeClr val="tx1">
                    <a:lumMod val="75000"/>
                    <a:lumOff val="25000"/>
                  </a:schemeClr>
                </a:solidFill>
                <a:latin typeface="+mj-lt"/>
              </a:rPr>
              <a:t>iste</a:t>
            </a:r>
            <a:r>
              <a:rPr lang="en-US" sz="1200" dirty="0">
                <a:solidFill>
                  <a:schemeClr val="tx1">
                    <a:lumMod val="75000"/>
                    <a:lumOff val="25000"/>
                  </a:schemeClr>
                </a:solidFill>
                <a:latin typeface="+mj-lt"/>
              </a:rPr>
              <a:t> ligula”</a:t>
            </a:r>
            <a:endParaRPr lang="en-ID" sz="1200" dirty="0">
              <a:solidFill>
                <a:schemeClr val="tx1">
                  <a:lumMod val="75000"/>
                  <a:lumOff val="25000"/>
                </a:schemeClr>
              </a:solidFill>
              <a:latin typeface="+mj-lt"/>
            </a:endParaRPr>
          </a:p>
        </p:txBody>
      </p:sp>
    </p:spTree>
    <p:extLst>
      <p:ext uri="{BB962C8B-B14F-4D97-AF65-F5344CB8AC3E}">
        <p14:creationId xmlns:p14="http://schemas.microsoft.com/office/powerpoint/2010/main" val="30552497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forgraphic 3">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270F3AB1-3204-6DA0-D0FE-ED8D64C61156}"/>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grpSp>
        <p:nvGrpSpPr>
          <p:cNvPr id="3" name="Group 2">
            <a:extLst>
              <a:ext uri="{FF2B5EF4-FFF2-40B4-BE49-F238E27FC236}">
                <a16:creationId xmlns:a16="http://schemas.microsoft.com/office/drawing/2014/main" id="{8B95BFD5-8720-6F81-FAED-6085A67755E6}"/>
              </a:ext>
            </a:extLst>
          </p:cNvPr>
          <p:cNvGrpSpPr/>
          <p:nvPr userDrawn="1"/>
        </p:nvGrpSpPr>
        <p:grpSpPr>
          <a:xfrm rot="18586326">
            <a:off x="4480879" y="1727656"/>
            <a:ext cx="3514531" cy="3402686"/>
            <a:chOff x="4523610" y="2406653"/>
            <a:chExt cx="3514531" cy="3402686"/>
          </a:xfrm>
        </p:grpSpPr>
        <p:sp>
          <p:nvSpPr>
            <p:cNvPr id="4" name="Freeform 89">
              <a:extLst>
                <a:ext uri="{FF2B5EF4-FFF2-40B4-BE49-F238E27FC236}">
                  <a16:creationId xmlns:a16="http://schemas.microsoft.com/office/drawing/2014/main" id="{04F210B9-F9B8-8379-893C-B2ABEB5200FA}"/>
                </a:ext>
              </a:extLst>
            </p:cNvPr>
            <p:cNvSpPr>
              <a:spLocks/>
            </p:cNvSpPr>
            <p:nvPr/>
          </p:nvSpPr>
          <p:spPr bwMode="auto">
            <a:xfrm rot="14400166" flipH="1">
              <a:off x="3917282" y="3538581"/>
              <a:ext cx="2877086" cy="1664429"/>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3">
                <a:lumMod val="50000"/>
              </a:schemeClr>
            </a:solidFill>
            <a:ln w="19050">
              <a:noFill/>
              <a:round/>
              <a:headEnd/>
              <a:tailEnd/>
            </a:ln>
            <a:effectLst>
              <a:outerShdw blurRad="190500" dir="2700000" sy="-23000" kx="-800400" algn="bl" rotWithShape="0">
                <a:prstClr val="black">
                  <a:alpha val="10000"/>
                </a:prstClr>
              </a:outerShdw>
            </a:effectLst>
          </p:spPr>
          <p:txBody>
            <a:bodyPr vert="horz" wrap="square" lIns="91440" tIns="45720" rIns="91440" bIns="45720" numCol="1" anchor="t" anchorCtr="0" compatLnSpc="1">
              <a:prstTxWarp prst="textNoShape">
                <a:avLst/>
              </a:prstTxWarp>
            </a:bodyPr>
            <a:lstStyle/>
            <a:p>
              <a:endParaRPr lang="en-ID"/>
            </a:p>
          </p:txBody>
        </p:sp>
        <p:sp>
          <p:nvSpPr>
            <p:cNvPr id="5" name="Freeform 91">
              <a:extLst>
                <a:ext uri="{FF2B5EF4-FFF2-40B4-BE49-F238E27FC236}">
                  <a16:creationId xmlns:a16="http://schemas.microsoft.com/office/drawing/2014/main" id="{7161879A-FFFC-8959-6AA1-1FF442995E6A}"/>
                </a:ext>
              </a:extLst>
            </p:cNvPr>
            <p:cNvSpPr>
              <a:spLocks/>
            </p:cNvSpPr>
            <p:nvPr/>
          </p:nvSpPr>
          <p:spPr bwMode="auto">
            <a:xfrm rot="14400166" flipH="1">
              <a:off x="5354308" y="1880574"/>
              <a:ext cx="1438543" cy="249070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2"/>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6" name="Freeform 91">
              <a:extLst>
                <a:ext uri="{FF2B5EF4-FFF2-40B4-BE49-F238E27FC236}">
                  <a16:creationId xmlns:a16="http://schemas.microsoft.com/office/drawing/2014/main" id="{E8FFD45D-C3B5-D6AD-AF2C-3956E3E2EE28}"/>
                </a:ext>
              </a:extLst>
            </p:cNvPr>
            <p:cNvSpPr>
              <a:spLocks/>
            </p:cNvSpPr>
            <p:nvPr/>
          </p:nvSpPr>
          <p:spPr bwMode="auto">
            <a:xfrm rot="14400166" flipH="1">
              <a:off x="5354308" y="1880574"/>
              <a:ext cx="1438543" cy="2490701"/>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2"/>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7" name="Freeform 93">
              <a:extLst>
                <a:ext uri="{FF2B5EF4-FFF2-40B4-BE49-F238E27FC236}">
                  <a16:creationId xmlns:a16="http://schemas.microsoft.com/office/drawing/2014/main" id="{77C24D06-F725-9471-BD4D-6BE1C2D7EAE4}"/>
                </a:ext>
              </a:extLst>
            </p:cNvPr>
            <p:cNvSpPr>
              <a:spLocks/>
            </p:cNvSpPr>
            <p:nvPr/>
          </p:nvSpPr>
          <p:spPr bwMode="auto">
            <a:xfrm rot="14400166" flipH="1">
              <a:off x="6073519" y="3126424"/>
              <a:ext cx="1438543" cy="2490701"/>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9" name="object 9">
              <a:extLst>
                <a:ext uri="{FF2B5EF4-FFF2-40B4-BE49-F238E27FC236}">
                  <a16:creationId xmlns:a16="http://schemas.microsoft.com/office/drawing/2014/main" id="{AC7BB6EA-96FE-948C-2628-32D4250AACB3}"/>
                </a:ext>
              </a:extLst>
            </p:cNvPr>
            <p:cNvSpPr/>
            <p:nvPr/>
          </p:nvSpPr>
          <p:spPr>
            <a:xfrm rot="2700000">
              <a:off x="5772374" y="2825112"/>
              <a:ext cx="602412" cy="601625"/>
            </a:xfrm>
            <a:custGeom>
              <a:avLst/>
              <a:gdLst/>
              <a:ahLst/>
              <a:cxnLst/>
              <a:rect l="l" t="t" r="r" b="b"/>
              <a:pathLst>
                <a:path w="487045" h="486409">
                  <a:moveTo>
                    <a:pt x="123317" y="116000"/>
                  </a:moveTo>
                  <a:lnTo>
                    <a:pt x="8509" y="148844"/>
                  </a:lnTo>
                  <a:lnTo>
                    <a:pt x="0" y="165608"/>
                  </a:lnTo>
                  <a:lnTo>
                    <a:pt x="1270" y="172212"/>
                  </a:lnTo>
                  <a:lnTo>
                    <a:pt x="57404" y="242443"/>
                  </a:lnTo>
                  <a:lnTo>
                    <a:pt x="4825" y="311785"/>
                  </a:lnTo>
                  <a:lnTo>
                    <a:pt x="1143" y="316738"/>
                  </a:lnTo>
                  <a:lnTo>
                    <a:pt x="0" y="323088"/>
                  </a:lnTo>
                  <a:lnTo>
                    <a:pt x="1905" y="329057"/>
                  </a:lnTo>
                  <a:lnTo>
                    <a:pt x="3683" y="334899"/>
                  </a:lnTo>
                  <a:lnTo>
                    <a:pt x="8255" y="339471"/>
                  </a:lnTo>
                  <a:lnTo>
                    <a:pt x="57785" y="355473"/>
                  </a:lnTo>
                  <a:lnTo>
                    <a:pt x="57785" y="381000"/>
                  </a:lnTo>
                  <a:lnTo>
                    <a:pt x="73136" y="426704"/>
                  </a:lnTo>
                  <a:lnTo>
                    <a:pt x="112775" y="454025"/>
                  </a:lnTo>
                  <a:lnTo>
                    <a:pt x="206501" y="480822"/>
                  </a:lnTo>
                  <a:lnTo>
                    <a:pt x="244221" y="486156"/>
                  </a:lnTo>
                  <a:lnTo>
                    <a:pt x="253742" y="485822"/>
                  </a:lnTo>
                  <a:lnTo>
                    <a:pt x="374904" y="454025"/>
                  </a:lnTo>
                  <a:lnTo>
                    <a:pt x="390665" y="446532"/>
                  </a:lnTo>
                  <a:lnTo>
                    <a:pt x="262255" y="446532"/>
                  </a:lnTo>
                  <a:lnTo>
                    <a:pt x="262255" y="446150"/>
                  </a:lnTo>
                  <a:lnTo>
                    <a:pt x="224409" y="446150"/>
                  </a:lnTo>
                  <a:lnTo>
                    <a:pt x="221869" y="445643"/>
                  </a:lnTo>
                  <a:lnTo>
                    <a:pt x="219456" y="445008"/>
                  </a:lnTo>
                  <a:lnTo>
                    <a:pt x="216916" y="444373"/>
                  </a:lnTo>
                  <a:lnTo>
                    <a:pt x="123190" y="417449"/>
                  </a:lnTo>
                  <a:lnTo>
                    <a:pt x="95631" y="381000"/>
                  </a:lnTo>
                  <a:lnTo>
                    <a:pt x="95631" y="367791"/>
                  </a:lnTo>
                  <a:lnTo>
                    <a:pt x="205130" y="367791"/>
                  </a:lnTo>
                  <a:lnTo>
                    <a:pt x="216865" y="351789"/>
                  </a:lnTo>
                  <a:lnTo>
                    <a:pt x="169925" y="351789"/>
                  </a:lnTo>
                  <a:lnTo>
                    <a:pt x="51181" y="313436"/>
                  </a:lnTo>
                  <a:lnTo>
                    <a:pt x="86614" y="266700"/>
                  </a:lnTo>
                  <a:lnTo>
                    <a:pt x="224100" y="266700"/>
                  </a:lnTo>
                  <a:lnTo>
                    <a:pt x="95885" y="229743"/>
                  </a:lnTo>
                  <a:lnTo>
                    <a:pt x="52324" y="175387"/>
                  </a:lnTo>
                  <a:lnTo>
                    <a:pt x="126619" y="153035"/>
                  </a:lnTo>
                  <a:lnTo>
                    <a:pt x="133264" y="149540"/>
                  </a:lnTo>
                  <a:lnTo>
                    <a:pt x="137874" y="143938"/>
                  </a:lnTo>
                  <a:lnTo>
                    <a:pt x="140031" y="136979"/>
                  </a:lnTo>
                  <a:lnTo>
                    <a:pt x="139319" y="129412"/>
                  </a:lnTo>
                  <a:lnTo>
                    <a:pt x="135826" y="122767"/>
                  </a:lnTo>
                  <a:lnTo>
                    <a:pt x="130238" y="118157"/>
                  </a:lnTo>
                  <a:lnTo>
                    <a:pt x="123317" y="116000"/>
                  </a:lnTo>
                  <a:close/>
                </a:path>
                <a:path w="487045" h="486409">
                  <a:moveTo>
                    <a:pt x="429768" y="367284"/>
                  </a:moveTo>
                  <a:lnTo>
                    <a:pt x="391922" y="367284"/>
                  </a:lnTo>
                  <a:lnTo>
                    <a:pt x="391922" y="381000"/>
                  </a:lnTo>
                  <a:lnTo>
                    <a:pt x="389903" y="393180"/>
                  </a:lnTo>
                  <a:lnTo>
                    <a:pt x="268478" y="445135"/>
                  </a:lnTo>
                  <a:lnTo>
                    <a:pt x="262255" y="446532"/>
                  </a:lnTo>
                  <a:lnTo>
                    <a:pt x="390665" y="446532"/>
                  </a:lnTo>
                  <a:lnTo>
                    <a:pt x="397138" y="443454"/>
                  </a:lnTo>
                  <a:lnTo>
                    <a:pt x="414480" y="426704"/>
                  </a:lnTo>
                  <a:lnTo>
                    <a:pt x="425749" y="405358"/>
                  </a:lnTo>
                  <a:lnTo>
                    <a:pt x="429768" y="381000"/>
                  </a:lnTo>
                  <a:lnTo>
                    <a:pt x="429768" y="367284"/>
                  </a:lnTo>
                  <a:close/>
                </a:path>
                <a:path w="487045" h="486409">
                  <a:moveTo>
                    <a:pt x="308539" y="341502"/>
                  </a:moveTo>
                  <a:lnTo>
                    <a:pt x="224409" y="341502"/>
                  </a:lnTo>
                  <a:lnTo>
                    <a:pt x="224409" y="446150"/>
                  </a:lnTo>
                  <a:lnTo>
                    <a:pt x="262255" y="446150"/>
                  </a:lnTo>
                  <a:lnTo>
                    <a:pt x="262255" y="342138"/>
                  </a:lnTo>
                  <a:lnTo>
                    <a:pt x="308998" y="342138"/>
                  </a:lnTo>
                  <a:lnTo>
                    <a:pt x="308539" y="341502"/>
                  </a:lnTo>
                  <a:close/>
                </a:path>
                <a:path w="487045" h="486409">
                  <a:moveTo>
                    <a:pt x="205130" y="367791"/>
                  </a:moveTo>
                  <a:lnTo>
                    <a:pt x="95631" y="367791"/>
                  </a:lnTo>
                  <a:lnTo>
                    <a:pt x="171323" y="392175"/>
                  </a:lnTo>
                  <a:lnTo>
                    <a:pt x="173228" y="392811"/>
                  </a:lnTo>
                  <a:lnTo>
                    <a:pt x="175133" y="393064"/>
                  </a:lnTo>
                  <a:lnTo>
                    <a:pt x="183007" y="393064"/>
                  </a:lnTo>
                  <a:lnTo>
                    <a:pt x="188722" y="390271"/>
                  </a:lnTo>
                  <a:lnTo>
                    <a:pt x="192371" y="385190"/>
                  </a:lnTo>
                  <a:lnTo>
                    <a:pt x="205130" y="367791"/>
                  </a:lnTo>
                  <a:close/>
                </a:path>
                <a:path w="487045" h="486409">
                  <a:moveTo>
                    <a:pt x="308998" y="342138"/>
                  </a:moveTo>
                  <a:lnTo>
                    <a:pt x="262255" y="342138"/>
                  </a:lnTo>
                  <a:lnTo>
                    <a:pt x="293335" y="385318"/>
                  </a:lnTo>
                  <a:lnTo>
                    <a:pt x="296925" y="390271"/>
                  </a:lnTo>
                  <a:lnTo>
                    <a:pt x="302641" y="393064"/>
                  </a:lnTo>
                  <a:lnTo>
                    <a:pt x="310515" y="393064"/>
                  </a:lnTo>
                  <a:lnTo>
                    <a:pt x="312547" y="392811"/>
                  </a:lnTo>
                  <a:lnTo>
                    <a:pt x="314451" y="392175"/>
                  </a:lnTo>
                  <a:lnTo>
                    <a:pt x="391922" y="367284"/>
                  </a:lnTo>
                  <a:lnTo>
                    <a:pt x="429768" y="367284"/>
                  </a:lnTo>
                  <a:lnTo>
                    <a:pt x="429768" y="355091"/>
                  </a:lnTo>
                  <a:lnTo>
                    <a:pt x="440040" y="351789"/>
                  </a:lnTo>
                  <a:lnTo>
                    <a:pt x="315975" y="351789"/>
                  </a:lnTo>
                  <a:lnTo>
                    <a:pt x="308998" y="342138"/>
                  </a:lnTo>
                  <a:close/>
                </a:path>
                <a:path w="487045" h="486409">
                  <a:moveTo>
                    <a:pt x="224100" y="266700"/>
                  </a:moveTo>
                  <a:lnTo>
                    <a:pt x="86614" y="266700"/>
                  </a:lnTo>
                  <a:lnTo>
                    <a:pt x="206883" y="301244"/>
                  </a:lnTo>
                  <a:lnTo>
                    <a:pt x="169925" y="351789"/>
                  </a:lnTo>
                  <a:lnTo>
                    <a:pt x="216865" y="351789"/>
                  </a:lnTo>
                  <a:lnTo>
                    <a:pt x="224409" y="341502"/>
                  </a:lnTo>
                  <a:lnTo>
                    <a:pt x="308539" y="341502"/>
                  </a:lnTo>
                  <a:lnTo>
                    <a:pt x="279526" y="301371"/>
                  </a:lnTo>
                  <a:lnTo>
                    <a:pt x="383485" y="271652"/>
                  </a:lnTo>
                  <a:lnTo>
                    <a:pt x="243332" y="271652"/>
                  </a:lnTo>
                  <a:lnTo>
                    <a:pt x="240792" y="271145"/>
                  </a:lnTo>
                  <a:lnTo>
                    <a:pt x="239522" y="271145"/>
                  </a:lnTo>
                  <a:lnTo>
                    <a:pt x="224100" y="266700"/>
                  </a:lnTo>
                  <a:close/>
                </a:path>
                <a:path w="487045" h="486409">
                  <a:moveTo>
                    <a:pt x="448109" y="266700"/>
                  </a:moveTo>
                  <a:lnTo>
                    <a:pt x="400812" y="266700"/>
                  </a:lnTo>
                  <a:lnTo>
                    <a:pt x="435610" y="313309"/>
                  </a:lnTo>
                  <a:lnTo>
                    <a:pt x="315975" y="351789"/>
                  </a:lnTo>
                  <a:lnTo>
                    <a:pt x="440040" y="351789"/>
                  </a:lnTo>
                  <a:lnTo>
                    <a:pt x="478282" y="339471"/>
                  </a:lnTo>
                  <a:lnTo>
                    <a:pt x="482854" y="334899"/>
                  </a:lnTo>
                  <a:lnTo>
                    <a:pt x="486664" y="323214"/>
                  </a:lnTo>
                  <a:lnTo>
                    <a:pt x="485521" y="316864"/>
                  </a:lnTo>
                  <a:lnTo>
                    <a:pt x="448109" y="266700"/>
                  </a:lnTo>
                  <a:close/>
                </a:path>
                <a:path w="487045" h="486409">
                  <a:moveTo>
                    <a:pt x="363347" y="116000"/>
                  </a:moveTo>
                  <a:lnTo>
                    <a:pt x="356425" y="118157"/>
                  </a:lnTo>
                  <a:lnTo>
                    <a:pt x="350837" y="122767"/>
                  </a:lnTo>
                  <a:lnTo>
                    <a:pt x="347345" y="129412"/>
                  </a:lnTo>
                  <a:lnTo>
                    <a:pt x="346632" y="136979"/>
                  </a:lnTo>
                  <a:lnTo>
                    <a:pt x="348789" y="143938"/>
                  </a:lnTo>
                  <a:lnTo>
                    <a:pt x="353399" y="149540"/>
                  </a:lnTo>
                  <a:lnTo>
                    <a:pt x="360045" y="153035"/>
                  </a:lnTo>
                  <a:lnTo>
                    <a:pt x="434340" y="175387"/>
                  </a:lnTo>
                  <a:lnTo>
                    <a:pt x="390525" y="230124"/>
                  </a:lnTo>
                  <a:lnTo>
                    <a:pt x="247269" y="271145"/>
                  </a:lnTo>
                  <a:lnTo>
                    <a:pt x="245872" y="271145"/>
                  </a:lnTo>
                  <a:lnTo>
                    <a:pt x="243332" y="271652"/>
                  </a:lnTo>
                  <a:lnTo>
                    <a:pt x="383485" y="271652"/>
                  </a:lnTo>
                  <a:lnTo>
                    <a:pt x="400812" y="266700"/>
                  </a:lnTo>
                  <a:lnTo>
                    <a:pt x="448109" y="266700"/>
                  </a:lnTo>
                  <a:lnTo>
                    <a:pt x="429641" y="241935"/>
                  </a:lnTo>
                  <a:lnTo>
                    <a:pt x="485394" y="172212"/>
                  </a:lnTo>
                  <a:lnTo>
                    <a:pt x="486664" y="165608"/>
                  </a:lnTo>
                  <a:lnTo>
                    <a:pt x="484759" y="159512"/>
                  </a:lnTo>
                  <a:lnTo>
                    <a:pt x="482854" y="153543"/>
                  </a:lnTo>
                  <a:lnTo>
                    <a:pt x="478155" y="148844"/>
                  </a:lnTo>
                  <a:lnTo>
                    <a:pt x="370840" y="116712"/>
                  </a:lnTo>
                  <a:lnTo>
                    <a:pt x="363347" y="116000"/>
                  </a:lnTo>
                  <a:close/>
                </a:path>
                <a:path w="487045" h="486409">
                  <a:moveTo>
                    <a:pt x="244221" y="0"/>
                  </a:moveTo>
                  <a:lnTo>
                    <a:pt x="197090" y="10554"/>
                  </a:lnTo>
                  <a:lnTo>
                    <a:pt x="164449" y="43354"/>
                  </a:lnTo>
                  <a:lnTo>
                    <a:pt x="157225" y="75311"/>
                  </a:lnTo>
                  <a:lnTo>
                    <a:pt x="157225" y="76835"/>
                  </a:lnTo>
                  <a:lnTo>
                    <a:pt x="159468" y="94035"/>
                  </a:lnTo>
                  <a:lnTo>
                    <a:pt x="164973" y="108997"/>
                  </a:lnTo>
                  <a:lnTo>
                    <a:pt x="172477" y="122197"/>
                  </a:lnTo>
                  <a:lnTo>
                    <a:pt x="187518" y="143938"/>
                  </a:lnTo>
                  <a:lnTo>
                    <a:pt x="192611" y="152574"/>
                  </a:lnTo>
                  <a:lnTo>
                    <a:pt x="195847" y="160847"/>
                  </a:lnTo>
                  <a:lnTo>
                    <a:pt x="196976" y="169418"/>
                  </a:lnTo>
                  <a:lnTo>
                    <a:pt x="196976" y="192912"/>
                  </a:lnTo>
                  <a:lnTo>
                    <a:pt x="199135" y="205404"/>
                  </a:lnTo>
                  <a:lnTo>
                    <a:pt x="205104" y="216074"/>
                  </a:lnTo>
                  <a:lnTo>
                    <a:pt x="214122" y="224149"/>
                  </a:lnTo>
                  <a:lnTo>
                    <a:pt x="225425" y="228853"/>
                  </a:lnTo>
                  <a:lnTo>
                    <a:pt x="226954" y="235904"/>
                  </a:lnTo>
                  <a:lnTo>
                    <a:pt x="230711" y="241633"/>
                  </a:lnTo>
                  <a:lnTo>
                    <a:pt x="236301" y="245481"/>
                  </a:lnTo>
                  <a:lnTo>
                    <a:pt x="243332" y="246887"/>
                  </a:lnTo>
                  <a:lnTo>
                    <a:pt x="250642" y="245481"/>
                  </a:lnTo>
                  <a:lnTo>
                    <a:pt x="256857" y="241633"/>
                  </a:lnTo>
                  <a:lnTo>
                    <a:pt x="261262" y="235904"/>
                  </a:lnTo>
                  <a:lnTo>
                    <a:pt x="263144" y="228853"/>
                  </a:lnTo>
                  <a:lnTo>
                    <a:pt x="274447" y="224095"/>
                  </a:lnTo>
                  <a:lnTo>
                    <a:pt x="283464" y="216026"/>
                  </a:lnTo>
                  <a:lnTo>
                    <a:pt x="289433" y="205386"/>
                  </a:lnTo>
                  <a:lnTo>
                    <a:pt x="291592" y="192912"/>
                  </a:lnTo>
                  <a:lnTo>
                    <a:pt x="291592" y="191770"/>
                  </a:lnTo>
                  <a:lnTo>
                    <a:pt x="234823" y="191770"/>
                  </a:lnTo>
                  <a:lnTo>
                    <a:pt x="234823" y="172847"/>
                  </a:lnTo>
                  <a:lnTo>
                    <a:pt x="291592" y="172847"/>
                  </a:lnTo>
                  <a:lnTo>
                    <a:pt x="291592" y="169418"/>
                  </a:lnTo>
                  <a:lnTo>
                    <a:pt x="292606" y="161424"/>
                  </a:lnTo>
                  <a:lnTo>
                    <a:pt x="295513" y="153765"/>
                  </a:lnTo>
                  <a:lnTo>
                    <a:pt x="300110" y="145772"/>
                  </a:lnTo>
                  <a:lnTo>
                    <a:pt x="307480" y="134874"/>
                  </a:lnTo>
                  <a:lnTo>
                    <a:pt x="226060" y="134874"/>
                  </a:lnTo>
                  <a:lnTo>
                    <a:pt x="222726" y="128748"/>
                  </a:lnTo>
                  <a:lnTo>
                    <a:pt x="219003" y="122767"/>
                  </a:lnTo>
                  <a:lnTo>
                    <a:pt x="215344" y="117353"/>
                  </a:lnTo>
                  <a:lnTo>
                    <a:pt x="211582" y="112013"/>
                  </a:lnTo>
                  <a:lnTo>
                    <a:pt x="205323" y="103020"/>
                  </a:lnTo>
                  <a:lnTo>
                    <a:pt x="200088" y="94265"/>
                  </a:lnTo>
                  <a:lnTo>
                    <a:pt x="196472" y="85367"/>
                  </a:lnTo>
                  <a:lnTo>
                    <a:pt x="195072" y="75946"/>
                  </a:lnTo>
                  <a:lnTo>
                    <a:pt x="199465" y="58225"/>
                  </a:lnTo>
                  <a:lnTo>
                    <a:pt x="210788" y="46482"/>
                  </a:lnTo>
                  <a:lnTo>
                    <a:pt x="226540" y="39977"/>
                  </a:lnTo>
                  <a:lnTo>
                    <a:pt x="244221" y="37973"/>
                  </a:lnTo>
                  <a:lnTo>
                    <a:pt x="318216" y="37973"/>
                  </a:lnTo>
                  <a:lnTo>
                    <a:pt x="305593" y="20748"/>
                  </a:lnTo>
                  <a:lnTo>
                    <a:pt x="278788" y="5427"/>
                  </a:lnTo>
                  <a:lnTo>
                    <a:pt x="244221" y="0"/>
                  </a:lnTo>
                  <a:close/>
                </a:path>
                <a:path w="487045" h="486409">
                  <a:moveTo>
                    <a:pt x="291592" y="172847"/>
                  </a:moveTo>
                  <a:lnTo>
                    <a:pt x="253746" y="172847"/>
                  </a:lnTo>
                  <a:lnTo>
                    <a:pt x="253746" y="191770"/>
                  </a:lnTo>
                  <a:lnTo>
                    <a:pt x="291592" y="191770"/>
                  </a:lnTo>
                  <a:lnTo>
                    <a:pt x="291592" y="172847"/>
                  </a:lnTo>
                  <a:close/>
                </a:path>
                <a:path w="487045" h="486409">
                  <a:moveTo>
                    <a:pt x="318216" y="37973"/>
                  </a:moveTo>
                  <a:lnTo>
                    <a:pt x="244221" y="37973"/>
                  </a:lnTo>
                  <a:lnTo>
                    <a:pt x="257605" y="39086"/>
                  </a:lnTo>
                  <a:lnTo>
                    <a:pt x="273192" y="44116"/>
                  </a:lnTo>
                  <a:lnTo>
                    <a:pt x="286136" y="55600"/>
                  </a:lnTo>
                  <a:lnTo>
                    <a:pt x="291388" y="75311"/>
                  </a:lnTo>
                  <a:lnTo>
                    <a:pt x="291498" y="76835"/>
                  </a:lnTo>
                  <a:lnTo>
                    <a:pt x="290264" y="86842"/>
                  </a:lnTo>
                  <a:lnTo>
                    <a:pt x="269647" y="122920"/>
                  </a:lnTo>
                  <a:lnTo>
                    <a:pt x="266319" y="127635"/>
                  </a:lnTo>
                  <a:lnTo>
                    <a:pt x="262636" y="134874"/>
                  </a:lnTo>
                  <a:lnTo>
                    <a:pt x="307480" y="134874"/>
                  </a:lnTo>
                  <a:lnTo>
                    <a:pt x="314132" y="124999"/>
                  </a:lnTo>
                  <a:lnTo>
                    <a:pt x="321579" y="111410"/>
                  </a:lnTo>
                  <a:lnTo>
                    <a:pt x="327146" y="95488"/>
                  </a:lnTo>
                  <a:lnTo>
                    <a:pt x="329422" y="76835"/>
                  </a:lnTo>
                  <a:lnTo>
                    <a:pt x="329438" y="75311"/>
                  </a:lnTo>
                  <a:lnTo>
                    <a:pt x="323016" y="44523"/>
                  </a:lnTo>
                  <a:lnTo>
                    <a:pt x="318216" y="37973"/>
                  </a:lnTo>
                  <a:close/>
                </a:path>
              </a:pathLst>
            </a:custGeom>
            <a:solidFill>
              <a:schemeClr val="bg1"/>
            </a:solidFill>
            <a:scene3d>
              <a:camera prst="isometricTopUp"/>
              <a:lightRig rig="threePt" dir="t"/>
            </a:scene3d>
          </p:spPr>
          <p:txBody>
            <a:bodyPr wrap="square" lIns="0" tIns="0" rIns="0" bIns="0" rtlCol="0"/>
            <a:lstStyle/>
            <a:p>
              <a:endParaRPr/>
            </a:p>
          </p:txBody>
        </p:sp>
        <p:sp>
          <p:nvSpPr>
            <p:cNvPr id="10" name="object 23">
              <a:extLst>
                <a:ext uri="{FF2B5EF4-FFF2-40B4-BE49-F238E27FC236}">
                  <a16:creationId xmlns:a16="http://schemas.microsoft.com/office/drawing/2014/main" id="{96E25238-5FCA-045A-8124-6B7437B3C732}"/>
                </a:ext>
              </a:extLst>
            </p:cNvPr>
            <p:cNvSpPr/>
            <p:nvPr/>
          </p:nvSpPr>
          <p:spPr>
            <a:xfrm>
              <a:off x="6491978" y="4072532"/>
              <a:ext cx="601625" cy="598485"/>
            </a:xfrm>
            <a:custGeom>
              <a:avLst/>
              <a:gdLst/>
              <a:ahLst/>
              <a:cxnLst/>
              <a:rect l="l" t="t" r="r" b="b"/>
              <a:pathLst>
                <a:path w="486410" h="483870">
                  <a:moveTo>
                    <a:pt x="213655" y="411480"/>
                  </a:moveTo>
                  <a:lnTo>
                    <a:pt x="169799" y="411480"/>
                  </a:lnTo>
                  <a:lnTo>
                    <a:pt x="172212" y="412750"/>
                  </a:lnTo>
                  <a:lnTo>
                    <a:pt x="172593" y="412750"/>
                  </a:lnTo>
                  <a:lnTo>
                    <a:pt x="175006" y="414020"/>
                  </a:lnTo>
                  <a:lnTo>
                    <a:pt x="176656" y="415290"/>
                  </a:lnTo>
                  <a:lnTo>
                    <a:pt x="176656" y="427990"/>
                  </a:lnTo>
                  <a:lnTo>
                    <a:pt x="181135" y="449580"/>
                  </a:lnTo>
                  <a:lnTo>
                    <a:pt x="193341" y="467360"/>
                  </a:lnTo>
                  <a:lnTo>
                    <a:pt x="211429" y="480060"/>
                  </a:lnTo>
                  <a:lnTo>
                    <a:pt x="233553" y="483870"/>
                  </a:lnTo>
                  <a:lnTo>
                    <a:pt x="252603" y="483870"/>
                  </a:lnTo>
                  <a:lnTo>
                    <a:pt x="274726" y="480060"/>
                  </a:lnTo>
                  <a:lnTo>
                    <a:pt x="292814" y="467360"/>
                  </a:lnTo>
                  <a:lnTo>
                    <a:pt x="305020" y="449580"/>
                  </a:lnTo>
                  <a:lnTo>
                    <a:pt x="305547" y="447040"/>
                  </a:lnTo>
                  <a:lnTo>
                    <a:pt x="233553" y="447040"/>
                  </a:lnTo>
                  <a:lnTo>
                    <a:pt x="226202" y="445770"/>
                  </a:lnTo>
                  <a:lnTo>
                    <a:pt x="220186" y="440690"/>
                  </a:lnTo>
                  <a:lnTo>
                    <a:pt x="216122" y="435610"/>
                  </a:lnTo>
                  <a:lnTo>
                    <a:pt x="214630" y="427990"/>
                  </a:lnTo>
                  <a:lnTo>
                    <a:pt x="214630" y="417830"/>
                  </a:lnTo>
                  <a:lnTo>
                    <a:pt x="213655" y="411480"/>
                  </a:lnTo>
                  <a:close/>
                </a:path>
                <a:path w="486410" h="483870">
                  <a:moveTo>
                    <a:pt x="291480" y="384810"/>
                  </a:moveTo>
                  <a:lnTo>
                    <a:pt x="271525" y="427990"/>
                  </a:lnTo>
                  <a:lnTo>
                    <a:pt x="270033" y="435610"/>
                  </a:lnTo>
                  <a:lnTo>
                    <a:pt x="265969" y="440690"/>
                  </a:lnTo>
                  <a:lnTo>
                    <a:pt x="259953" y="445770"/>
                  </a:lnTo>
                  <a:lnTo>
                    <a:pt x="252603" y="447040"/>
                  </a:lnTo>
                  <a:lnTo>
                    <a:pt x="305547" y="447040"/>
                  </a:lnTo>
                  <a:lnTo>
                    <a:pt x="309499" y="427990"/>
                  </a:lnTo>
                  <a:lnTo>
                    <a:pt x="309499" y="416560"/>
                  </a:lnTo>
                  <a:lnTo>
                    <a:pt x="310134" y="415290"/>
                  </a:lnTo>
                  <a:lnTo>
                    <a:pt x="310642" y="415290"/>
                  </a:lnTo>
                  <a:lnTo>
                    <a:pt x="313600" y="407670"/>
                  </a:lnTo>
                  <a:lnTo>
                    <a:pt x="313642" y="400050"/>
                  </a:lnTo>
                  <a:lnTo>
                    <a:pt x="310945" y="393700"/>
                  </a:lnTo>
                  <a:lnTo>
                    <a:pt x="305688" y="388620"/>
                  </a:lnTo>
                  <a:lnTo>
                    <a:pt x="298757" y="386080"/>
                  </a:lnTo>
                  <a:lnTo>
                    <a:pt x="291480" y="384810"/>
                  </a:lnTo>
                  <a:close/>
                </a:path>
                <a:path w="486410" h="483870">
                  <a:moveTo>
                    <a:pt x="118237" y="46990"/>
                  </a:moveTo>
                  <a:lnTo>
                    <a:pt x="77850" y="64770"/>
                  </a:lnTo>
                  <a:lnTo>
                    <a:pt x="52014" y="96520"/>
                  </a:lnTo>
                  <a:lnTo>
                    <a:pt x="47847" y="118110"/>
                  </a:lnTo>
                  <a:lnTo>
                    <a:pt x="52014" y="139700"/>
                  </a:lnTo>
                  <a:lnTo>
                    <a:pt x="64516" y="157480"/>
                  </a:lnTo>
                  <a:lnTo>
                    <a:pt x="73025" y="166370"/>
                  </a:lnTo>
                  <a:lnTo>
                    <a:pt x="73532" y="168910"/>
                  </a:lnTo>
                  <a:lnTo>
                    <a:pt x="72517" y="171450"/>
                  </a:lnTo>
                  <a:lnTo>
                    <a:pt x="71374" y="173990"/>
                  </a:lnTo>
                  <a:lnTo>
                    <a:pt x="69087" y="175260"/>
                  </a:lnTo>
                  <a:lnTo>
                    <a:pt x="57023" y="175260"/>
                  </a:lnTo>
                  <a:lnTo>
                    <a:pt x="34825" y="180340"/>
                  </a:lnTo>
                  <a:lnTo>
                    <a:pt x="16700" y="193040"/>
                  </a:lnTo>
                  <a:lnTo>
                    <a:pt x="4480" y="210820"/>
                  </a:lnTo>
                  <a:lnTo>
                    <a:pt x="0" y="232410"/>
                  </a:lnTo>
                  <a:lnTo>
                    <a:pt x="0" y="251460"/>
                  </a:lnTo>
                  <a:lnTo>
                    <a:pt x="4480" y="274320"/>
                  </a:lnTo>
                  <a:lnTo>
                    <a:pt x="16700" y="292100"/>
                  </a:lnTo>
                  <a:lnTo>
                    <a:pt x="34825" y="303530"/>
                  </a:lnTo>
                  <a:lnTo>
                    <a:pt x="57023" y="308610"/>
                  </a:lnTo>
                  <a:lnTo>
                    <a:pt x="69087" y="308610"/>
                  </a:lnTo>
                  <a:lnTo>
                    <a:pt x="71374" y="309880"/>
                  </a:lnTo>
                  <a:lnTo>
                    <a:pt x="72390" y="312420"/>
                  </a:lnTo>
                  <a:lnTo>
                    <a:pt x="73532" y="314960"/>
                  </a:lnTo>
                  <a:lnTo>
                    <a:pt x="73025" y="317500"/>
                  </a:lnTo>
                  <a:lnTo>
                    <a:pt x="64516" y="326390"/>
                  </a:lnTo>
                  <a:lnTo>
                    <a:pt x="57342" y="335280"/>
                  </a:lnTo>
                  <a:lnTo>
                    <a:pt x="52085" y="345440"/>
                  </a:lnTo>
                  <a:lnTo>
                    <a:pt x="48853" y="355600"/>
                  </a:lnTo>
                  <a:lnTo>
                    <a:pt x="47751" y="367030"/>
                  </a:lnTo>
                  <a:lnTo>
                    <a:pt x="48853" y="378460"/>
                  </a:lnTo>
                  <a:lnTo>
                    <a:pt x="77850" y="420370"/>
                  </a:lnTo>
                  <a:lnTo>
                    <a:pt x="118173" y="436880"/>
                  </a:lnTo>
                  <a:lnTo>
                    <a:pt x="139644" y="433070"/>
                  </a:lnTo>
                  <a:lnTo>
                    <a:pt x="158496" y="420370"/>
                  </a:lnTo>
                  <a:lnTo>
                    <a:pt x="167005" y="411480"/>
                  </a:lnTo>
                  <a:lnTo>
                    <a:pt x="213655" y="411480"/>
                  </a:lnTo>
                  <a:lnTo>
                    <a:pt x="212681" y="405130"/>
                  </a:lnTo>
                  <a:lnTo>
                    <a:pt x="209601" y="398780"/>
                  </a:lnTo>
                  <a:lnTo>
                    <a:pt x="118173" y="398780"/>
                  </a:lnTo>
                  <a:lnTo>
                    <a:pt x="111033" y="397510"/>
                  </a:lnTo>
                  <a:lnTo>
                    <a:pt x="104775" y="393700"/>
                  </a:lnTo>
                  <a:lnTo>
                    <a:pt x="91312" y="379730"/>
                  </a:lnTo>
                  <a:lnTo>
                    <a:pt x="87756" y="375920"/>
                  </a:lnTo>
                  <a:lnTo>
                    <a:pt x="85725" y="372110"/>
                  </a:lnTo>
                  <a:lnTo>
                    <a:pt x="85725" y="361950"/>
                  </a:lnTo>
                  <a:lnTo>
                    <a:pt x="87756" y="356870"/>
                  </a:lnTo>
                  <a:lnTo>
                    <a:pt x="98043" y="346710"/>
                  </a:lnTo>
                  <a:lnTo>
                    <a:pt x="105872" y="336550"/>
                  </a:lnTo>
                  <a:lnTo>
                    <a:pt x="110188" y="323850"/>
                  </a:lnTo>
                  <a:lnTo>
                    <a:pt x="110813" y="311150"/>
                  </a:lnTo>
                  <a:lnTo>
                    <a:pt x="107568" y="298450"/>
                  </a:lnTo>
                  <a:lnTo>
                    <a:pt x="100677" y="287020"/>
                  </a:lnTo>
                  <a:lnTo>
                    <a:pt x="91138" y="278130"/>
                  </a:lnTo>
                  <a:lnTo>
                    <a:pt x="79527" y="273050"/>
                  </a:lnTo>
                  <a:lnTo>
                    <a:pt x="66548" y="270510"/>
                  </a:lnTo>
                  <a:lnTo>
                    <a:pt x="57023" y="270510"/>
                  </a:lnTo>
                  <a:lnTo>
                    <a:pt x="49599" y="269240"/>
                  </a:lnTo>
                  <a:lnTo>
                    <a:pt x="43545" y="265430"/>
                  </a:lnTo>
                  <a:lnTo>
                    <a:pt x="39467" y="259080"/>
                  </a:lnTo>
                  <a:lnTo>
                    <a:pt x="37973" y="251460"/>
                  </a:lnTo>
                  <a:lnTo>
                    <a:pt x="37973" y="232410"/>
                  </a:lnTo>
                  <a:lnTo>
                    <a:pt x="39467" y="224790"/>
                  </a:lnTo>
                  <a:lnTo>
                    <a:pt x="43545" y="219710"/>
                  </a:lnTo>
                  <a:lnTo>
                    <a:pt x="49599" y="214630"/>
                  </a:lnTo>
                  <a:lnTo>
                    <a:pt x="57023" y="213360"/>
                  </a:lnTo>
                  <a:lnTo>
                    <a:pt x="66548" y="213360"/>
                  </a:lnTo>
                  <a:lnTo>
                    <a:pt x="79527" y="212090"/>
                  </a:lnTo>
                  <a:lnTo>
                    <a:pt x="91138" y="205740"/>
                  </a:lnTo>
                  <a:lnTo>
                    <a:pt x="100677" y="198120"/>
                  </a:lnTo>
                  <a:lnTo>
                    <a:pt x="107442" y="186690"/>
                  </a:lnTo>
                  <a:lnTo>
                    <a:pt x="107568" y="185420"/>
                  </a:lnTo>
                  <a:lnTo>
                    <a:pt x="110813" y="172720"/>
                  </a:lnTo>
                  <a:lnTo>
                    <a:pt x="110188" y="160020"/>
                  </a:lnTo>
                  <a:lnTo>
                    <a:pt x="105872" y="148590"/>
                  </a:lnTo>
                  <a:lnTo>
                    <a:pt x="98043" y="137160"/>
                  </a:lnTo>
                  <a:lnTo>
                    <a:pt x="91312" y="130810"/>
                  </a:lnTo>
                  <a:lnTo>
                    <a:pt x="87169" y="124460"/>
                  </a:lnTo>
                  <a:lnTo>
                    <a:pt x="85788" y="118110"/>
                  </a:lnTo>
                  <a:lnTo>
                    <a:pt x="87169" y="110490"/>
                  </a:lnTo>
                  <a:lnTo>
                    <a:pt x="91312" y="104140"/>
                  </a:lnTo>
                  <a:lnTo>
                    <a:pt x="104775" y="91440"/>
                  </a:lnTo>
                  <a:lnTo>
                    <a:pt x="108331" y="87630"/>
                  </a:lnTo>
                  <a:lnTo>
                    <a:pt x="113156" y="85090"/>
                  </a:lnTo>
                  <a:lnTo>
                    <a:pt x="209601" y="85090"/>
                  </a:lnTo>
                  <a:lnTo>
                    <a:pt x="212681" y="78740"/>
                  </a:lnTo>
                  <a:lnTo>
                    <a:pt x="213460" y="73660"/>
                  </a:lnTo>
                  <a:lnTo>
                    <a:pt x="169799" y="73660"/>
                  </a:lnTo>
                  <a:lnTo>
                    <a:pt x="167005" y="72390"/>
                  </a:lnTo>
                  <a:lnTo>
                    <a:pt x="158496" y="64770"/>
                  </a:lnTo>
                  <a:lnTo>
                    <a:pt x="149776" y="57150"/>
                  </a:lnTo>
                  <a:lnTo>
                    <a:pt x="139985" y="52070"/>
                  </a:lnTo>
                  <a:lnTo>
                    <a:pt x="129385" y="48260"/>
                  </a:lnTo>
                  <a:lnTo>
                    <a:pt x="118237" y="46990"/>
                  </a:lnTo>
                  <a:close/>
                </a:path>
                <a:path w="486410" h="483870">
                  <a:moveTo>
                    <a:pt x="360378" y="332740"/>
                  </a:moveTo>
                  <a:lnTo>
                    <a:pt x="306578" y="332740"/>
                  </a:lnTo>
                  <a:lnTo>
                    <a:pt x="378460" y="403860"/>
                  </a:lnTo>
                  <a:lnTo>
                    <a:pt x="382143" y="407670"/>
                  </a:lnTo>
                  <a:lnTo>
                    <a:pt x="387096" y="410210"/>
                  </a:lnTo>
                  <a:lnTo>
                    <a:pt x="396748" y="410210"/>
                  </a:lnTo>
                  <a:lnTo>
                    <a:pt x="401700" y="407670"/>
                  </a:lnTo>
                  <a:lnTo>
                    <a:pt x="405384" y="403860"/>
                  </a:lnTo>
                  <a:lnTo>
                    <a:pt x="409527" y="397510"/>
                  </a:lnTo>
                  <a:lnTo>
                    <a:pt x="410908" y="391160"/>
                  </a:lnTo>
                  <a:lnTo>
                    <a:pt x="409527" y="383540"/>
                  </a:lnTo>
                  <a:lnTo>
                    <a:pt x="405384" y="377190"/>
                  </a:lnTo>
                  <a:lnTo>
                    <a:pt x="360378" y="332740"/>
                  </a:lnTo>
                  <a:close/>
                </a:path>
                <a:path w="486410" h="483870">
                  <a:moveTo>
                    <a:pt x="173970" y="374650"/>
                  </a:moveTo>
                  <a:lnTo>
                    <a:pt x="161099" y="374650"/>
                  </a:lnTo>
                  <a:lnTo>
                    <a:pt x="148990" y="378460"/>
                  </a:lnTo>
                  <a:lnTo>
                    <a:pt x="138430" y="387350"/>
                  </a:lnTo>
                  <a:lnTo>
                    <a:pt x="131572" y="393700"/>
                  </a:lnTo>
                  <a:lnTo>
                    <a:pt x="125313" y="397510"/>
                  </a:lnTo>
                  <a:lnTo>
                    <a:pt x="118173" y="398780"/>
                  </a:lnTo>
                  <a:lnTo>
                    <a:pt x="209601" y="398780"/>
                  </a:lnTo>
                  <a:lnTo>
                    <a:pt x="207137" y="393700"/>
                  </a:lnTo>
                  <a:lnTo>
                    <a:pt x="198449" y="383540"/>
                  </a:lnTo>
                  <a:lnTo>
                    <a:pt x="187071" y="377190"/>
                  </a:lnTo>
                  <a:lnTo>
                    <a:pt x="186817" y="377190"/>
                  </a:lnTo>
                  <a:lnTo>
                    <a:pt x="173970" y="374650"/>
                  </a:lnTo>
                  <a:close/>
                </a:path>
                <a:path w="486410" h="483870">
                  <a:moveTo>
                    <a:pt x="243078" y="133350"/>
                  </a:moveTo>
                  <a:lnTo>
                    <a:pt x="200263" y="142240"/>
                  </a:lnTo>
                  <a:lnTo>
                    <a:pt x="165258" y="165100"/>
                  </a:lnTo>
                  <a:lnTo>
                    <a:pt x="141636" y="200660"/>
                  </a:lnTo>
                  <a:lnTo>
                    <a:pt x="132969" y="242570"/>
                  </a:lnTo>
                  <a:lnTo>
                    <a:pt x="141636" y="285750"/>
                  </a:lnTo>
                  <a:lnTo>
                    <a:pt x="165258" y="321310"/>
                  </a:lnTo>
                  <a:lnTo>
                    <a:pt x="200263" y="344170"/>
                  </a:lnTo>
                  <a:lnTo>
                    <a:pt x="243078" y="353060"/>
                  </a:lnTo>
                  <a:lnTo>
                    <a:pt x="260447" y="351790"/>
                  </a:lnTo>
                  <a:lnTo>
                    <a:pt x="276971" y="347980"/>
                  </a:lnTo>
                  <a:lnTo>
                    <a:pt x="292423" y="341630"/>
                  </a:lnTo>
                  <a:lnTo>
                    <a:pt x="306578" y="332740"/>
                  </a:lnTo>
                  <a:lnTo>
                    <a:pt x="360378" y="332740"/>
                  </a:lnTo>
                  <a:lnTo>
                    <a:pt x="342376" y="314960"/>
                  </a:lnTo>
                  <a:lnTo>
                    <a:pt x="243078" y="314960"/>
                  </a:lnTo>
                  <a:lnTo>
                    <a:pt x="215036" y="309880"/>
                  </a:lnTo>
                  <a:lnTo>
                    <a:pt x="192103" y="293370"/>
                  </a:lnTo>
                  <a:lnTo>
                    <a:pt x="176623" y="270510"/>
                  </a:lnTo>
                  <a:lnTo>
                    <a:pt x="170942" y="242570"/>
                  </a:lnTo>
                  <a:lnTo>
                    <a:pt x="176623" y="214630"/>
                  </a:lnTo>
                  <a:lnTo>
                    <a:pt x="192103" y="191770"/>
                  </a:lnTo>
                  <a:lnTo>
                    <a:pt x="215036" y="176530"/>
                  </a:lnTo>
                  <a:lnTo>
                    <a:pt x="243078" y="171450"/>
                  </a:lnTo>
                  <a:lnTo>
                    <a:pt x="325115" y="171450"/>
                  </a:lnTo>
                  <a:lnTo>
                    <a:pt x="320897" y="165100"/>
                  </a:lnTo>
                  <a:lnTo>
                    <a:pt x="285892" y="142240"/>
                  </a:lnTo>
                  <a:lnTo>
                    <a:pt x="243078" y="133350"/>
                  </a:lnTo>
                  <a:close/>
                </a:path>
                <a:path w="486410" h="483870">
                  <a:moveTo>
                    <a:pt x="325115" y="171450"/>
                  </a:moveTo>
                  <a:lnTo>
                    <a:pt x="243078" y="171450"/>
                  </a:lnTo>
                  <a:lnTo>
                    <a:pt x="271119" y="176530"/>
                  </a:lnTo>
                  <a:lnTo>
                    <a:pt x="294052" y="191770"/>
                  </a:lnTo>
                  <a:lnTo>
                    <a:pt x="309532" y="214630"/>
                  </a:lnTo>
                  <a:lnTo>
                    <a:pt x="315213" y="242570"/>
                  </a:lnTo>
                  <a:lnTo>
                    <a:pt x="309532" y="270510"/>
                  </a:lnTo>
                  <a:lnTo>
                    <a:pt x="294052" y="293370"/>
                  </a:lnTo>
                  <a:lnTo>
                    <a:pt x="271119" y="309880"/>
                  </a:lnTo>
                  <a:lnTo>
                    <a:pt x="243078" y="314960"/>
                  </a:lnTo>
                  <a:lnTo>
                    <a:pt x="342376" y="314960"/>
                  </a:lnTo>
                  <a:lnTo>
                    <a:pt x="333375" y="306070"/>
                  </a:lnTo>
                  <a:lnTo>
                    <a:pt x="341721" y="292100"/>
                  </a:lnTo>
                  <a:lnTo>
                    <a:pt x="347948" y="276860"/>
                  </a:lnTo>
                  <a:lnTo>
                    <a:pt x="351841" y="260350"/>
                  </a:lnTo>
                  <a:lnTo>
                    <a:pt x="353187" y="242570"/>
                  </a:lnTo>
                  <a:lnTo>
                    <a:pt x="344519" y="200660"/>
                  </a:lnTo>
                  <a:lnTo>
                    <a:pt x="325115" y="171450"/>
                  </a:lnTo>
                  <a:close/>
                </a:path>
                <a:path w="486410" h="483870">
                  <a:moveTo>
                    <a:pt x="426640" y="85090"/>
                  </a:moveTo>
                  <a:lnTo>
                    <a:pt x="372999" y="85090"/>
                  </a:lnTo>
                  <a:lnTo>
                    <a:pt x="377825" y="87630"/>
                  </a:lnTo>
                  <a:lnTo>
                    <a:pt x="381381" y="91440"/>
                  </a:lnTo>
                  <a:lnTo>
                    <a:pt x="394843" y="104140"/>
                  </a:lnTo>
                  <a:lnTo>
                    <a:pt x="398986" y="110490"/>
                  </a:lnTo>
                  <a:lnTo>
                    <a:pt x="400367" y="118110"/>
                  </a:lnTo>
                  <a:lnTo>
                    <a:pt x="398986" y="124460"/>
                  </a:lnTo>
                  <a:lnTo>
                    <a:pt x="394843" y="130810"/>
                  </a:lnTo>
                  <a:lnTo>
                    <a:pt x="388112" y="137160"/>
                  </a:lnTo>
                  <a:lnTo>
                    <a:pt x="380283" y="148590"/>
                  </a:lnTo>
                  <a:lnTo>
                    <a:pt x="375967" y="160020"/>
                  </a:lnTo>
                  <a:lnTo>
                    <a:pt x="375342" y="172720"/>
                  </a:lnTo>
                  <a:lnTo>
                    <a:pt x="378587" y="185420"/>
                  </a:lnTo>
                  <a:lnTo>
                    <a:pt x="378713" y="186690"/>
                  </a:lnTo>
                  <a:lnTo>
                    <a:pt x="385478" y="198120"/>
                  </a:lnTo>
                  <a:lnTo>
                    <a:pt x="395017" y="205740"/>
                  </a:lnTo>
                  <a:lnTo>
                    <a:pt x="406628" y="212090"/>
                  </a:lnTo>
                  <a:lnTo>
                    <a:pt x="419607" y="213360"/>
                  </a:lnTo>
                  <a:lnTo>
                    <a:pt x="429132" y="213360"/>
                  </a:lnTo>
                  <a:lnTo>
                    <a:pt x="436556" y="214630"/>
                  </a:lnTo>
                  <a:lnTo>
                    <a:pt x="442610" y="219710"/>
                  </a:lnTo>
                  <a:lnTo>
                    <a:pt x="446688" y="224790"/>
                  </a:lnTo>
                  <a:lnTo>
                    <a:pt x="448182" y="232410"/>
                  </a:lnTo>
                  <a:lnTo>
                    <a:pt x="448182" y="251460"/>
                  </a:lnTo>
                  <a:lnTo>
                    <a:pt x="446688" y="259080"/>
                  </a:lnTo>
                  <a:lnTo>
                    <a:pt x="442610" y="265430"/>
                  </a:lnTo>
                  <a:lnTo>
                    <a:pt x="436556" y="269240"/>
                  </a:lnTo>
                  <a:lnTo>
                    <a:pt x="429132" y="270510"/>
                  </a:lnTo>
                  <a:lnTo>
                    <a:pt x="413003" y="270510"/>
                  </a:lnTo>
                  <a:lnTo>
                    <a:pt x="406590" y="273050"/>
                  </a:lnTo>
                  <a:lnTo>
                    <a:pt x="400462" y="275590"/>
                  </a:lnTo>
                  <a:lnTo>
                    <a:pt x="394716" y="278130"/>
                  </a:lnTo>
                  <a:lnTo>
                    <a:pt x="389459" y="283210"/>
                  </a:lnTo>
                  <a:lnTo>
                    <a:pt x="386762" y="290830"/>
                  </a:lnTo>
                  <a:lnTo>
                    <a:pt x="386804" y="297180"/>
                  </a:lnTo>
                  <a:lnTo>
                    <a:pt x="389763" y="304800"/>
                  </a:lnTo>
                  <a:lnTo>
                    <a:pt x="395194" y="309880"/>
                  </a:lnTo>
                  <a:lnTo>
                    <a:pt x="401970" y="312420"/>
                  </a:lnTo>
                  <a:lnTo>
                    <a:pt x="409247" y="312420"/>
                  </a:lnTo>
                  <a:lnTo>
                    <a:pt x="416179" y="309880"/>
                  </a:lnTo>
                  <a:lnTo>
                    <a:pt x="416941" y="308610"/>
                  </a:lnTo>
                  <a:lnTo>
                    <a:pt x="429132" y="308610"/>
                  </a:lnTo>
                  <a:lnTo>
                    <a:pt x="451330" y="303530"/>
                  </a:lnTo>
                  <a:lnTo>
                    <a:pt x="469455" y="292100"/>
                  </a:lnTo>
                  <a:lnTo>
                    <a:pt x="481675" y="274320"/>
                  </a:lnTo>
                  <a:lnTo>
                    <a:pt x="486156" y="251460"/>
                  </a:lnTo>
                  <a:lnTo>
                    <a:pt x="486156" y="232410"/>
                  </a:lnTo>
                  <a:lnTo>
                    <a:pt x="481675" y="210820"/>
                  </a:lnTo>
                  <a:lnTo>
                    <a:pt x="469455" y="193040"/>
                  </a:lnTo>
                  <a:lnTo>
                    <a:pt x="451330" y="180340"/>
                  </a:lnTo>
                  <a:lnTo>
                    <a:pt x="429132" y="175260"/>
                  </a:lnTo>
                  <a:lnTo>
                    <a:pt x="417068" y="175260"/>
                  </a:lnTo>
                  <a:lnTo>
                    <a:pt x="414781" y="173990"/>
                  </a:lnTo>
                  <a:lnTo>
                    <a:pt x="413766" y="171450"/>
                  </a:lnTo>
                  <a:lnTo>
                    <a:pt x="413638" y="171450"/>
                  </a:lnTo>
                  <a:lnTo>
                    <a:pt x="412623" y="168910"/>
                  </a:lnTo>
                  <a:lnTo>
                    <a:pt x="413131" y="166370"/>
                  </a:lnTo>
                  <a:lnTo>
                    <a:pt x="421640" y="157480"/>
                  </a:lnTo>
                  <a:lnTo>
                    <a:pt x="434141" y="139700"/>
                  </a:lnTo>
                  <a:lnTo>
                    <a:pt x="438308" y="118110"/>
                  </a:lnTo>
                  <a:lnTo>
                    <a:pt x="434141" y="96520"/>
                  </a:lnTo>
                  <a:lnTo>
                    <a:pt x="426640" y="85090"/>
                  </a:lnTo>
                  <a:close/>
                </a:path>
                <a:path w="486410" h="483870">
                  <a:moveTo>
                    <a:pt x="209601" y="85090"/>
                  </a:moveTo>
                  <a:lnTo>
                    <a:pt x="123317" y="85090"/>
                  </a:lnTo>
                  <a:lnTo>
                    <a:pt x="128016" y="87630"/>
                  </a:lnTo>
                  <a:lnTo>
                    <a:pt x="131572" y="91440"/>
                  </a:lnTo>
                  <a:lnTo>
                    <a:pt x="138430" y="97790"/>
                  </a:lnTo>
                  <a:lnTo>
                    <a:pt x="148990" y="105410"/>
                  </a:lnTo>
                  <a:lnTo>
                    <a:pt x="161099" y="109220"/>
                  </a:lnTo>
                  <a:lnTo>
                    <a:pt x="173970" y="110490"/>
                  </a:lnTo>
                  <a:lnTo>
                    <a:pt x="186817" y="106680"/>
                  </a:lnTo>
                  <a:lnTo>
                    <a:pt x="187071" y="106680"/>
                  </a:lnTo>
                  <a:lnTo>
                    <a:pt x="198449" y="100330"/>
                  </a:lnTo>
                  <a:lnTo>
                    <a:pt x="207137" y="90170"/>
                  </a:lnTo>
                  <a:lnTo>
                    <a:pt x="209601" y="85090"/>
                  </a:lnTo>
                  <a:close/>
                </a:path>
                <a:path w="486410" h="483870">
                  <a:moveTo>
                    <a:pt x="305766" y="38100"/>
                  </a:moveTo>
                  <a:lnTo>
                    <a:pt x="252603" y="38100"/>
                  </a:lnTo>
                  <a:lnTo>
                    <a:pt x="259953" y="39370"/>
                  </a:lnTo>
                  <a:lnTo>
                    <a:pt x="265969" y="43180"/>
                  </a:lnTo>
                  <a:lnTo>
                    <a:pt x="270033" y="49530"/>
                  </a:lnTo>
                  <a:lnTo>
                    <a:pt x="271525" y="57150"/>
                  </a:lnTo>
                  <a:lnTo>
                    <a:pt x="271525" y="66040"/>
                  </a:lnTo>
                  <a:lnTo>
                    <a:pt x="273474" y="78740"/>
                  </a:lnTo>
                  <a:lnTo>
                    <a:pt x="279019" y="90170"/>
                  </a:lnTo>
                  <a:lnTo>
                    <a:pt x="287706" y="100330"/>
                  </a:lnTo>
                  <a:lnTo>
                    <a:pt x="299085" y="106680"/>
                  </a:lnTo>
                  <a:lnTo>
                    <a:pt x="299338" y="106680"/>
                  </a:lnTo>
                  <a:lnTo>
                    <a:pt x="312185" y="110490"/>
                  </a:lnTo>
                  <a:lnTo>
                    <a:pt x="354584" y="91440"/>
                  </a:lnTo>
                  <a:lnTo>
                    <a:pt x="358140" y="87630"/>
                  </a:lnTo>
                  <a:lnTo>
                    <a:pt x="362838" y="85090"/>
                  </a:lnTo>
                  <a:lnTo>
                    <a:pt x="426640" y="85090"/>
                  </a:lnTo>
                  <a:lnTo>
                    <a:pt x="421640" y="77470"/>
                  </a:lnTo>
                  <a:lnTo>
                    <a:pt x="417639" y="73660"/>
                  </a:lnTo>
                  <a:lnTo>
                    <a:pt x="316356" y="73660"/>
                  </a:lnTo>
                  <a:lnTo>
                    <a:pt x="313944" y="72390"/>
                  </a:lnTo>
                  <a:lnTo>
                    <a:pt x="313563" y="72390"/>
                  </a:lnTo>
                  <a:lnTo>
                    <a:pt x="311150" y="71120"/>
                  </a:lnTo>
                  <a:lnTo>
                    <a:pt x="309499" y="68580"/>
                  </a:lnTo>
                  <a:lnTo>
                    <a:pt x="309499" y="57150"/>
                  </a:lnTo>
                  <a:lnTo>
                    <a:pt x="305766" y="38100"/>
                  </a:lnTo>
                  <a:close/>
                </a:path>
                <a:path w="486410" h="483870">
                  <a:moveTo>
                    <a:pt x="252603" y="0"/>
                  </a:moveTo>
                  <a:lnTo>
                    <a:pt x="233553" y="0"/>
                  </a:lnTo>
                  <a:lnTo>
                    <a:pt x="211429" y="3810"/>
                  </a:lnTo>
                  <a:lnTo>
                    <a:pt x="193341" y="16510"/>
                  </a:lnTo>
                  <a:lnTo>
                    <a:pt x="181135" y="34290"/>
                  </a:lnTo>
                  <a:lnTo>
                    <a:pt x="176656" y="57150"/>
                  </a:lnTo>
                  <a:lnTo>
                    <a:pt x="176656" y="68580"/>
                  </a:lnTo>
                  <a:lnTo>
                    <a:pt x="175006" y="71120"/>
                  </a:lnTo>
                  <a:lnTo>
                    <a:pt x="172593" y="72390"/>
                  </a:lnTo>
                  <a:lnTo>
                    <a:pt x="172212" y="72390"/>
                  </a:lnTo>
                  <a:lnTo>
                    <a:pt x="169799" y="73660"/>
                  </a:lnTo>
                  <a:lnTo>
                    <a:pt x="213460" y="73660"/>
                  </a:lnTo>
                  <a:lnTo>
                    <a:pt x="214630" y="66040"/>
                  </a:lnTo>
                  <a:lnTo>
                    <a:pt x="214630" y="57150"/>
                  </a:lnTo>
                  <a:lnTo>
                    <a:pt x="216122" y="49530"/>
                  </a:lnTo>
                  <a:lnTo>
                    <a:pt x="220186" y="43180"/>
                  </a:lnTo>
                  <a:lnTo>
                    <a:pt x="226202" y="39370"/>
                  </a:lnTo>
                  <a:lnTo>
                    <a:pt x="233553" y="38100"/>
                  </a:lnTo>
                  <a:lnTo>
                    <a:pt x="305766" y="38100"/>
                  </a:lnTo>
                  <a:lnTo>
                    <a:pt x="305020" y="34290"/>
                  </a:lnTo>
                  <a:lnTo>
                    <a:pt x="292814" y="16510"/>
                  </a:lnTo>
                  <a:lnTo>
                    <a:pt x="274726" y="3810"/>
                  </a:lnTo>
                  <a:lnTo>
                    <a:pt x="252603" y="0"/>
                  </a:lnTo>
                  <a:close/>
                </a:path>
                <a:path w="486410" h="483870">
                  <a:moveTo>
                    <a:pt x="367919" y="46990"/>
                  </a:moveTo>
                  <a:lnTo>
                    <a:pt x="327660" y="64770"/>
                  </a:lnTo>
                  <a:lnTo>
                    <a:pt x="319150" y="72390"/>
                  </a:lnTo>
                  <a:lnTo>
                    <a:pt x="316356" y="73660"/>
                  </a:lnTo>
                  <a:lnTo>
                    <a:pt x="417639" y="73660"/>
                  </a:lnTo>
                  <a:lnTo>
                    <a:pt x="408305" y="64770"/>
                  </a:lnTo>
                  <a:lnTo>
                    <a:pt x="399583" y="57150"/>
                  </a:lnTo>
                  <a:lnTo>
                    <a:pt x="389778" y="52070"/>
                  </a:lnTo>
                  <a:lnTo>
                    <a:pt x="379140" y="48260"/>
                  </a:lnTo>
                  <a:lnTo>
                    <a:pt x="367919" y="46990"/>
                  </a:lnTo>
                  <a:close/>
                </a:path>
              </a:pathLst>
            </a:custGeom>
            <a:solidFill>
              <a:schemeClr val="bg1"/>
            </a:solidFill>
            <a:scene3d>
              <a:camera prst="isometricOffAxis1Right"/>
              <a:lightRig rig="threePt" dir="t"/>
            </a:scene3d>
          </p:spPr>
          <p:txBody>
            <a:bodyPr wrap="square" lIns="0" tIns="0" rIns="0" bIns="0" rtlCol="0"/>
            <a:lstStyle/>
            <a:p>
              <a:endParaRPr/>
            </a:p>
          </p:txBody>
        </p:sp>
        <p:sp>
          <p:nvSpPr>
            <p:cNvPr id="11" name="object 25">
              <a:extLst>
                <a:ext uri="{FF2B5EF4-FFF2-40B4-BE49-F238E27FC236}">
                  <a16:creationId xmlns:a16="http://schemas.microsoft.com/office/drawing/2014/main" id="{E6C41BD6-1896-8A20-5BDA-A5E3708D3D21}"/>
                </a:ext>
              </a:extLst>
            </p:cNvPr>
            <p:cNvSpPr/>
            <p:nvPr/>
          </p:nvSpPr>
          <p:spPr>
            <a:xfrm>
              <a:off x="5055797" y="4071553"/>
              <a:ext cx="600056" cy="598485"/>
            </a:xfrm>
            <a:custGeom>
              <a:avLst/>
              <a:gdLst/>
              <a:ahLst/>
              <a:cxnLst/>
              <a:rect l="l" t="t" r="r" b="b"/>
              <a:pathLst>
                <a:path w="485139" h="483870">
                  <a:moveTo>
                    <a:pt x="193801" y="0"/>
                  </a:moveTo>
                  <a:lnTo>
                    <a:pt x="167890" y="5080"/>
                  </a:lnTo>
                  <a:lnTo>
                    <a:pt x="146621" y="19050"/>
                  </a:lnTo>
                  <a:lnTo>
                    <a:pt x="132115" y="40640"/>
                  </a:lnTo>
                  <a:lnTo>
                    <a:pt x="126491" y="66040"/>
                  </a:lnTo>
                  <a:lnTo>
                    <a:pt x="124205" y="66040"/>
                  </a:lnTo>
                  <a:lnTo>
                    <a:pt x="79501" y="85090"/>
                  </a:lnTo>
                  <a:lnTo>
                    <a:pt x="61849" y="128270"/>
                  </a:lnTo>
                  <a:lnTo>
                    <a:pt x="61849" y="134620"/>
                  </a:lnTo>
                  <a:lnTo>
                    <a:pt x="62737" y="140970"/>
                  </a:lnTo>
                  <a:lnTo>
                    <a:pt x="64515" y="146050"/>
                  </a:lnTo>
                  <a:lnTo>
                    <a:pt x="52284" y="149860"/>
                  </a:lnTo>
                  <a:lnTo>
                    <a:pt x="21208" y="172720"/>
                  </a:lnTo>
                  <a:lnTo>
                    <a:pt x="1385" y="214630"/>
                  </a:lnTo>
                  <a:lnTo>
                    <a:pt x="0" y="229870"/>
                  </a:lnTo>
                  <a:lnTo>
                    <a:pt x="2228" y="248920"/>
                  </a:lnTo>
                  <a:lnTo>
                    <a:pt x="8588" y="267970"/>
                  </a:lnTo>
                  <a:lnTo>
                    <a:pt x="18591" y="283210"/>
                  </a:lnTo>
                  <a:lnTo>
                    <a:pt x="31750" y="297180"/>
                  </a:lnTo>
                  <a:lnTo>
                    <a:pt x="25840" y="306070"/>
                  </a:lnTo>
                  <a:lnTo>
                    <a:pt x="20764" y="317500"/>
                  </a:lnTo>
                  <a:lnTo>
                    <a:pt x="17212" y="331470"/>
                  </a:lnTo>
                  <a:lnTo>
                    <a:pt x="15875" y="346710"/>
                  </a:lnTo>
                  <a:lnTo>
                    <a:pt x="22002" y="377190"/>
                  </a:lnTo>
                  <a:lnTo>
                    <a:pt x="38703" y="401320"/>
                  </a:lnTo>
                  <a:lnTo>
                    <a:pt x="63452" y="419100"/>
                  </a:lnTo>
                  <a:lnTo>
                    <a:pt x="93725" y="424180"/>
                  </a:lnTo>
                  <a:lnTo>
                    <a:pt x="102362" y="424180"/>
                  </a:lnTo>
                  <a:lnTo>
                    <a:pt x="108712" y="429260"/>
                  </a:lnTo>
                  <a:lnTo>
                    <a:pt x="140065" y="471170"/>
                  </a:lnTo>
                  <a:lnTo>
                    <a:pt x="183514" y="483870"/>
                  </a:lnTo>
                  <a:lnTo>
                    <a:pt x="192454" y="483870"/>
                  </a:lnTo>
                  <a:lnTo>
                    <a:pt x="227191" y="459740"/>
                  </a:lnTo>
                  <a:lnTo>
                    <a:pt x="225425" y="452120"/>
                  </a:lnTo>
                  <a:lnTo>
                    <a:pt x="221013" y="447040"/>
                  </a:lnTo>
                  <a:lnTo>
                    <a:pt x="183514" y="447040"/>
                  </a:lnTo>
                  <a:lnTo>
                    <a:pt x="171737" y="444500"/>
                  </a:lnTo>
                  <a:lnTo>
                    <a:pt x="161210" y="439420"/>
                  </a:lnTo>
                  <a:lnTo>
                    <a:pt x="152564" y="431800"/>
                  </a:lnTo>
                  <a:lnTo>
                    <a:pt x="138025" y="407670"/>
                  </a:lnTo>
                  <a:lnTo>
                    <a:pt x="126142" y="396240"/>
                  </a:lnTo>
                  <a:lnTo>
                    <a:pt x="111640" y="389890"/>
                  </a:lnTo>
                  <a:lnTo>
                    <a:pt x="95376" y="387350"/>
                  </a:lnTo>
                  <a:lnTo>
                    <a:pt x="93725" y="387350"/>
                  </a:lnTo>
                  <a:lnTo>
                    <a:pt x="78152" y="383540"/>
                  </a:lnTo>
                  <a:lnTo>
                    <a:pt x="65436" y="374650"/>
                  </a:lnTo>
                  <a:lnTo>
                    <a:pt x="56864" y="361950"/>
                  </a:lnTo>
                  <a:lnTo>
                    <a:pt x="53720" y="346710"/>
                  </a:lnTo>
                  <a:lnTo>
                    <a:pt x="54895" y="336550"/>
                  </a:lnTo>
                  <a:lnTo>
                    <a:pt x="57880" y="327660"/>
                  </a:lnTo>
                  <a:lnTo>
                    <a:pt x="61864" y="320040"/>
                  </a:lnTo>
                  <a:lnTo>
                    <a:pt x="66039" y="313690"/>
                  </a:lnTo>
                  <a:lnTo>
                    <a:pt x="96350" y="313690"/>
                  </a:lnTo>
                  <a:lnTo>
                    <a:pt x="100361" y="311150"/>
                  </a:lnTo>
                  <a:lnTo>
                    <a:pt x="104425" y="304800"/>
                  </a:lnTo>
                  <a:lnTo>
                    <a:pt x="105917" y="298450"/>
                  </a:lnTo>
                  <a:lnTo>
                    <a:pt x="104425" y="290830"/>
                  </a:lnTo>
                  <a:lnTo>
                    <a:pt x="100361" y="284480"/>
                  </a:lnTo>
                  <a:lnTo>
                    <a:pt x="94345" y="280670"/>
                  </a:lnTo>
                  <a:lnTo>
                    <a:pt x="67903" y="275590"/>
                  </a:lnTo>
                  <a:lnTo>
                    <a:pt x="52276" y="264160"/>
                  </a:lnTo>
                  <a:lnTo>
                    <a:pt x="41721" y="248920"/>
                  </a:lnTo>
                  <a:lnTo>
                    <a:pt x="37845" y="229870"/>
                  </a:lnTo>
                  <a:lnTo>
                    <a:pt x="41013" y="212090"/>
                  </a:lnTo>
                  <a:lnTo>
                    <a:pt x="49752" y="198120"/>
                  </a:lnTo>
                  <a:lnTo>
                    <a:pt x="62920" y="186690"/>
                  </a:lnTo>
                  <a:lnTo>
                    <a:pt x="79375" y="181610"/>
                  </a:lnTo>
                  <a:lnTo>
                    <a:pt x="97916" y="179070"/>
                  </a:lnTo>
                  <a:lnTo>
                    <a:pt x="105282" y="177800"/>
                  </a:lnTo>
                  <a:lnTo>
                    <a:pt x="111251" y="172720"/>
                  </a:lnTo>
                  <a:lnTo>
                    <a:pt x="113283" y="165100"/>
                  </a:lnTo>
                  <a:lnTo>
                    <a:pt x="115315" y="158750"/>
                  </a:lnTo>
                  <a:lnTo>
                    <a:pt x="113156" y="149860"/>
                  </a:lnTo>
                  <a:lnTo>
                    <a:pt x="107695" y="146050"/>
                  </a:lnTo>
                  <a:lnTo>
                    <a:pt x="102615" y="140970"/>
                  </a:lnTo>
                  <a:lnTo>
                    <a:pt x="99694" y="134620"/>
                  </a:lnTo>
                  <a:lnTo>
                    <a:pt x="99567" y="121920"/>
                  </a:lnTo>
                  <a:lnTo>
                    <a:pt x="101980" y="116840"/>
                  </a:lnTo>
                  <a:lnTo>
                    <a:pt x="106425" y="111760"/>
                  </a:lnTo>
                  <a:lnTo>
                    <a:pt x="111125" y="106680"/>
                  </a:lnTo>
                  <a:lnTo>
                    <a:pt x="117601" y="104140"/>
                  </a:lnTo>
                  <a:lnTo>
                    <a:pt x="127888" y="104140"/>
                  </a:lnTo>
                  <a:lnTo>
                    <a:pt x="142049" y="101600"/>
                  </a:lnTo>
                  <a:lnTo>
                    <a:pt x="153638" y="93980"/>
                  </a:lnTo>
                  <a:lnTo>
                    <a:pt x="161464" y="82550"/>
                  </a:lnTo>
                  <a:lnTo>
                    <a:pt x="164337" y="67310"/>
                  </a:lnTo>
                  <a:lnTo>
                    <a:pt x="166655" y="55880"/>
                  </a:lnTo>
                  <a:lnTo>
                    <a:pt x="172973" y="46990"/>
                  </a:lnTo>
                  <a:lnTo>
                    <a:pt x="182340" y="40640"/>
                  </a:lnTo>
                  <a:lnTo>
                    <a:pt x="193801" y="38100"/>
                  </a:lnTo>
                  <a:lnTo>
                    <a:pt x="350809" y="38100"/>
                  </a:lnTo>
                  <a:lnTo>
                    <a:pt x="338863" y="20320"/>
                  </a:lnTo>
                  <a:lnTo>
                    <a:pt x="242062" y="20320"/>
                  </a:lnTo>
                  <a:lnTo>
                    <a:pt x="241680" y="19050"/>
                  </a:lnTo>
                  <a:lnTo>
                    <a:pt x="241300" y="19050"/>
                  </a:lnTo>
                  <a:lnTo>
                    <a:pt x="231110" y="11430"/>
                  </a:lnTo>
                  <a:lnTo>
                    <a:pt x="219598" y="5080"/>
                  </a:lnTo>
                  <a:lnTo>
                    <a:pt x="207063" y="1270"/>
                  </a:lnTo>
                  <a:lnTo>
                    <a:pt x="193801" y="0"/>
                  </a:lnTo>
                  <a:close/>
                </a:path>
                <a:path w="485139" h="483870">
                  <a:moveTo>
                    <a:pt x="356869" y="228600"/>
                  </a:moveTo>
                  <a:lnTo>
                    <a:pt x="307171" y="238760"/>
                  </a:lnTo>
                  <a:lnTo>
                    <a:pt x="266557" y="266700"/>
                  </a:lnTo>
                  <a:lnTo>
                    <a:pt x="239158" y="307340"/>
                  </a:lnTo>
                  <a:lnTo>
                    <a:pt x="229107" y="356870"/>
                  </a:lnTo>
                  <a:lnTo>
                    <a:pt x="239158" y="406400"/>
                  </a:lnTo>
                  <a:lnTo>
                    <a:pt x="266557" y="447040"/>
                  </a:lnTo>
                  <a:lnTo>
                    <a:pt x="307171" y="473710"/>
                  </a:lnTo>
                  <a:lnTo>
                    <a:pt x="356869" y="483870"/>
                  </a:lnTo>
                  <a:lnTo>
                    <a:pt x="406568" y="473710"/>
                  </a:lnTo>
                  <a:lnTo>
                    <a:pt x="447182" y="447040"/>
                  </a:lnTo>
                  <a:lnTo>
                    <a:pt x="356869" y="447040"/>
                  </a:lnTo>
                  <a:lnTo>
                    <a:pt x="321871" y="439420"/>
                  </a:lnTo>
                  <a:lnTo>
                    <a:pt x="293290" y="420370"/>
                  </a:lnTo>
                  <a:lnTo>
                    <a:pt x="274020" y="391160"/>
                  </a:lnTo>
                  <a:lnTo>
                    <a:pt x="266953" y="356870"/>
                  </a:lnTo>
                  <a:lnTo>
                    <a:pt x="274020" y="321310"/>
                  </a:lnTo>
                  <a:lnTo>
                    <a:pt x="293290" y="293370"/>
                  </a:lnTo>
                  <a:lnTo>
                    <a:pt x="321871" y="274320"/>
                  </a:lnTo>
                  <a:lnTo>
                    <a:pt x="356869" y="266700"/>
                  </a:lnTo>
                  <a:lnTo>
                    <a:pt x="447182" y="266700"/>
                  </a:lnTo>
                  <a:lnTo>
                    <a:pt x="406568" y="238760"/>
                  </a:lnTo>
                  <a:lnTo>
                    <a:pt x="356869" y="228600"/>
                  </a:lnTo>
                  <a:close/>
                </a:path>
                <a:path w="485139" h="483870">
                  <a:moveTo>
                    <a:pt x="207619" y="441960"/>
                  </a:moveTo>
                  <a:lnTo>
                    <a:pt x="200278" y="443230"/>
                  </a:lnTo>
                  <a:lnTo>
                    <a:pt x="195706" y="445770"/>
                  </a:lnTo>
                  <a:lnTo>
                    <a:pt x="190245" y="447040"/>
                  </a:lnTo>
                  <a:lnTo>
                    <a:pt x="221013" y="447040"/>
                  </a:lnTo>
                  <a:lnTo>
                    <a:pt x="214804" y="443230"/>
                  </a:lnTo>
                  <a:lnTo>
                    <a:pt x="207619" y="441960"/>
                  </a:lnTo>
                  <a:close/>
                </a:path>
                <a:path w="485139" h="483870">
                  <a:moveTo>
                    <a:pt x="447182" y="266700"/>
                  </a:moveTo>
                  <a:lnTo>
                    <a:pt x="356869" y="266700"/>
                  </a:lnTo>
                  <a:lnTo>
                    <a:pt x="391814" y="274320"/>
                  </a:lnTo>
                  <a:lnTo>
                    <a:pt x="420401" y="293370"/>
                  </a:lnTo>
                  <a:lnTo>
                    <a:pt x="439701" y="321310"/>
                  </a:lnTo>
                  <a:lnTo>
                    <a:pt x="446786" y="356870"/>
                  </a:lnTo>
                  <a:lnTo>
                    <a:pt x="439701" y="391160"/>
                  </a:lnTo>
                  <a:lnTo>
                    <a:pt x="420401" y="420370"/>
                  </a:lnTo>
                  <a:lnTo>
                    <a:pt x="391814" y="439420"/>
                  </a:lnTo>
                  <a:lnTo>
                    <a:pt x="356869" y="447040"/>
                  </a:lnTo>
                  <a:lnTo>
                    <a:pt x="447182" y="447040"/>
                  </a:lnTo>
                  <a:lnTo>
                    <a:pt x="474581" y="406400"/>
                  </a:lnTo>
                  <a:lnTo>
                    <a:pt x="484631" y="356870"/>
                  </a:lnTo>
                  <a:lnTo>
                    <a:pt x="474581" y="307340"/>
                  </a:lnTo>
                  <a:lnTo>
                    <a:pt x="447182" y="266700"/>
                  </a:lnTo>
                  <a:close/>
                </a:path>
                <a:path w="485139" h="483870">
                  <a:moveTo>
                    <a:pt x="375792" y="375920"/>
                  </a:moveTo>
                  <a:lnTo>
                    <a:pt x="337946" y="375920"/>
                  </a:lnTo>
                  <a:lnTo>
                    <a:pt x="337946" y="394970"/>
                  </a:lnTo>
                  <a:lnTo>
                    <a:pt x="339439" y="401320"/>
                  </a:lnTo>
                  <a:lnTo>
                    <a:pt x="343503" y="407670"/>
                  </a:lnTo>
                  <a:lnTo>
                    <a:pt x="349519" y="411480"/>
                  </a:lnTo>
                  <a:lnTo>
                    <a:pt x="356869" y="414020"/>
                  </a:lnTo>
                  <a:lnTo>
                    <a:pt x="364220" y="411480"/>
                  </a:lnTo>
                  <a:lnTo>
                    <a:pt x="370236" y="407670"/>
                  </a:lnTo>
                  <a:lnTo>
                    <a:pt x="374300" y="401320"/>
                  </a:lnTo>
                  <a:lnTo>
                    <a:pt x="375792" y="394970"/>
                  </a:lnTo>
                  <a:lnTo>
                    <a:pt x="375792" y="375920"/>
                  </a:lnTo>
                  <a:close/>
                </a:path>
                <a:path w="485139" h="483870">
                  <a:moveTo>
                    <a:pt x="394715" y="337820"/>
                  </a:moveTo>
                  <a:lnTo>
                    <a:pt x="319024" y="337820"/>
                  </a:lnTo>
                  <a:lnTo>
                    <a:pt x="311620" y="339090"/>
                  </a:lnTo>
                  <a:lnTo>
                    <a:pt x="305609" y="342900"/>
                  </a:lnTo>
                  <a:lnTo>
                    <a:pt x="301575" y="349250"/>
                  </a:lnTo>
                  <a:lnTo>
                    <a:pt x="300100" y="356870"/>
                  </a:lnTo>
                  <a:lnTo>
                    <a:pt x="301575" y="364490"/>
                  </a:lnTo>
                  <a:lnTo>
                    <a:pt x="305609" y="369570"/>
                  </a:lnTo>
                  <a:lnTo>
                    <a:pt x="311620" y="374650"/>
                  </a:lnTo>
                  <a:lnTo>
                    <a:pt x="319024" y="375920"/>
                  </a:lnTo>
                  <a:lnTo>
                    <a:pt x="394715" y="375920"/>
                  </a:lnTo>
                  <a:lnTo>
                    <a:pt x="402066" y="374650"/>
                  </a:lnTo>
                  <a:lnTo>
                    <a:pt x="408082" y="369570"/>
                  </a:lnTo>
                  <a:lnTo>
                    <a:pt x="412146" y="364490"/>
                  </a:lnTo>
                  <a:lnTo>
                    <a:pt x="413638" y="356870"/>
                  </a:lnTo>
                  <a:lnTo>
                    <a:pt x="412146" y="349250"/>
                  </a:lnTo>
                  <a:lnTo>
                    <a:pt x="408082" y="342900"/>
                  </a:lnTo>
                  <a:lnTo>
                    <a:pt x="402066" y="339090"/>
                  </a:lnTo>
                  <a:lnTo>
                    <a:pt x="394715" y="337820"/>
                  </a:lnTo>
                  <a:close/>
                </a:path>
                <a:path w="485139" h="483870">
                  <a:moveTo>
                    <a:pt x="356869" y="299720"/>
                  </a:moveTo>
                  <a:lnTo>
                    <a:pt x="349519" y="300990"/>
                  </a:lnTo>
                  <a:lnTo>
                    <a:pt x="343503" y="304800"/>
                  </a:lnTo>
                  <a:lnTo>
                    <a:pt x="339439" y="311150"/>
                  </a:lnTo>
                  <a:lnTo>
                    <a:pt x="337946" y="318770"/>
                  </a:lnTo>
                  <a:lnTo>
                    <a:pt x="337946" y="337820"/>
                  </a:lnTo>
                  <a:lnTo>
                    <a:pt x="375792" y="337820"/>
                  </a:lnTo>
                  <a:lnTo>
                    <a:pt x="375792" y="318770"/>
                  </a:lnTo>
                  <a:lnTo>
                    <a:pt x="374300" y="311150"/>
                  </a:lnTo>
                  <a:lnTo>
                    <a:pt x="370236" y="304800"/>
                  </a:lnTo>
                  <a:lnTo>
                    <a:pt x="364220" y="300990"/>
                  </a:lnTo>
                  <a:lnTo>
                    <a:pt x="356869" y="299720"/>
                  </a:lnTo>
                  <a:close/>
                </a:path>
                <a:path w="485139" h="483870">
                  <a:moveTo>
                    <a:pt x="96350" y="313690"/>
                  </a:moveTo>
                  <a:lnTo>
                    <a:pt x="66039" y="313690"/>
                  </a:lnTo>
                  <a:lnTo>
                    <a:pt x="72770" y="316230"/>
                  </a:lnTo>
                  <a:lnTo>
                    <a:pt x="86994" y="316230"/>
                  </a:lnTo>
                  <a:lnTo>
                    <a:pt x="94345" y="314960"/>
                  </a:lnTo>
                  <a:lnTo>
                    <a:pt x="96350" y="313690"/>
                  </a:lnTo>
                  <a:close/>
                </a:path>
                <a:path w="485139" h="483870">
                  <a:moveTo>
                    <a:pt x="290829" y="38100"/>
                  </a:moveTo>
                  <a:lnTo>
                    <a:pt x="193801" y="38100"/>
                  </a:lnTo>
                  <a:lnTo>
                    <a:pt x="205444" y="39370"/>
                  </a:lnTo>
                  <a:lnTo>
                    <a:pt x="214836" y="45720"/>
                  </a:lnTo>
                  <a:lnTo>
                    <a:pt x="221108" y="54610"/>
                  </a:lnTo>
                  <a:lnTo>
                    <a:pt x="223392" y="66040"/>
                  </a:lnTo>
                  <a:lnTo>
                    <a:pt x="223265" y="213360"/>
                  </a:lnTo>
                  <a:lnTo>
                    <a:pt x="224758" y="220980"/>
                  </a:lnTo>
                  <a:lnTo>
                    <a:pt x="228822" y="227330"/>
                  </a:lnTo>
                  <a:lnTo>
                    <a:pt x="234838" y="231140"/>
                  </a:lnTo>
                  <a:lnTo>
                    <a:pt x="242188" y="232410"/>
                  </a:lnTo>
                  <a:lnTo>
                    <a:pt x="249592" y="231140"/>
                  </a:lnTo>
                  <a:lnTo>
                    <a:pt x="255603" y="227330"/>
                  </a:lnTo>
                  <a:lnTo>
                    <a:pt x="259637" y="220980"/>
                  </a:lnTo>
                  <a:lnTo>
                    <a:pt x="261112" y="213360"/>
                  </a:lnTo>
                  <a:lnTo>
                    <a:pt x="261238" y="66040"/>
                  </a:lnTo>
                  <a:lnTo>
                    <a:pt x="263523" y="54610"/>
                  </a:lnTo>
                  <a:lnTo>
                    <a:pt x="269795" y="45720"/>
                  </a:lnTo>
                  <a:lnTo>
                    <a:pt x="279187" y="39370"/>
                  </a:lnTo>
                  <a:lnTo>
                    <a:pt x="290829" y="38100"/>
                  </a:lnTo>
                  <a:close/>
                </a:path>
                <a:path w="485139" h="483870">
                  <a:moveTo>
                    <a:pt x="350809" y="38100"/>
                  </a:moveTo>
                  <a:lnTo>
                    <a:pt x="290829" y="38100"/>
                  </a:lnTo>
                  <a:lnTo>
                    <a:pt x="302291" y="40640"/>
                  </a:lnTo>
                  <a:lnTo>
                    <a:pt x="311657" y="46990"/>
                  </a:lnTo>
                  <a:lnTo>
                    <a:pt x="317976" y="55880"/>
                  </a:lnTo>
                  <a:lnTo>
                    <a:pt x="320293" y="67310"/>
                  </a:lnTo>
                  <a:lnTo>
                    <a:pt x="323167" y="82550"/>
                  </a:lnTo>
                  <a:lnTo>
                    <a:pt x="330993" y="93980"/>
                  </a:lnTo>
                  <a:lnTo>
                    <a:pt x="342582" y="101600"/>
                  </a:lnTo>
                  <a:lnTo>
                    <a:pt x="356742" y="104140"/>
                  </a:lnTo>
                  <a:lnTo>
                    <a:pt x="367156" y="104140"/>
                  </a:lnTo>
                  <a:lnTo>
                    <a:pt x="373506" y="106680"/>
                  </a:lnTo>
                  <a:lnTo>
                    <a:pt x="378078" y="111760"/>
                  </a:lnTo>
                  <a:lnTo>
                    <a:pt x="382650" y="115570"/>
                  </a:lnTo>
                  <a:lnTo>
                    <a:pt x="385063" y="121920"/>
                  </a:lnTo>
                  <a:lnTo>
                    <a:pt x="384937" y="134620"/>
                  </a:lnTo>
                  <a:lnTo>
                    <a:pt x="382015" y="140970"/>
                  </a:lnTo>
                  <a:lnTo>
                    <a:pt x="377063" y="146050"/>
                  </a:lnTo>
                  <a:lnTo>
                    <a:pt x="371475" y="149860"/>
                  </a:lnTo>
                  <a:lnTo>
                    <a:pt x="369315" y="158750"/>
                  </a:lnTo>
                  <a:lnTo>
                    <a:pt x="371348" y="165100"/>
                  </a:lnTo>
                  <a:lnTo>
                    <a:pt x="373379" y="172720"/>
                  </a:lnTo>
                  <a:lnTo>
                    <a:pt x="379349" y="177800"/>
                  </a:lnTo>
                  <a:lnTo>
                    <a:pt x="386588" y="179070"/>
                  </a:lnTo>
                  <a:lnTo>
                    <a:pt x="405256" y="181610"/>
                  </a:lnTo>
                  <a:lnTo>
                    <a:pt x="418409" y="185420"/>
                  </a:lnTo>
                  <a:lnTo>
                    <a:pt x="429799" y="193040"/>
                  </a:lnTo>
                  <a:lnTo>
                    <a:pt x="438761" y="203200"/>
                  </a:lnTo>
                  <a:lnTo>
                    <a:pt x="444626" y="215900"/>
                  </a:lnTo>
                  <a:lnTo>
                    <a:pt x="448192" y="222250"/>
                  </a:lnTo>
                  <a:lnTo>
                    <a:pt x="453818" y="226060"/>
                  </a:lnTo>
                  <a:lnTo>
                    <a:pt x="460754" y="228600"/>
                  </a:lnTo>
                  <a:lnTo>
                    <a:pt x="468249" y="228600"/>
                  </a:lnTo>
                  <a:lnTo>
                    <a:pt x="474874" y="224790"/>
                  </a:lnTo>
                  <a:lnTo>
                    <a:pt x="479440" y="218440"/>
                  </a:lnTo>
                  <a:lnTo>
                    <a:pt x="481554" y="212090"/>
                  </a:lnTo>
                  <a:lnTo>
                    <a:pt x="480821" y="204470"/>
                  </a:lnTo>
                  <a:lnTo>
                    <a:pt x="471676" y="184150"/>
                  </a:lnTo>
                  <a:lnTo>
                    <a:pt x="457946" y="167640"/>
                  </a:lnTo>
                  <a:lnTo>
                    <a:pt x="440477" y="153670"/>
                  </a:lnTo>
                  <a:lnTo>
                    <a:pt x="420115" y="146050"/>
                  </a:lnTo>
                  <a:lnTo>
                    <a:pt x="421893" y="139700"/>
                  </a:lnTo>
                  <a:lnTo>
                    <a:pt x="422782" y="134620"/>
                  </a:lnTo>
                  <a:lnTo>
                    <a:pt x="422910" y="128270"/>
                  </a:lnTo>
                  <a:lnTo>
                    <a:pt x="421737" y="116840"/>
                  </a:lnTo>
                  <a:lnTo>
                    <a:pt x="395452" y="77470"/>
                  </a:lnTo>
                  <a:lnTo>
                    <a:pt x="360679" y="66040"/>
                  </a:lnTo>
                  <a:lnTo>
                    <a:pt x="358139" y="66040"/>
                  </a:lnTo>
                  <a:lnTo>
                    <a:pt x="352516" y="40640"/>
                  </a:lnTo>
                  <a:lnTo>
                    <a:pt x="350809" y="38100"/>
                  </a:lnTo>
                  <a:close/>
                </a:path>
                <a:path w="485139" h="483870">
                  <a:moveTo>
                    <a:pt x="290829" y="0"/>
                  </a:moveTo>
                  <a:lnTo>
                    <a:pt x="253521" y="11430"/>
                  </a:lnTo>
                  <a:lnTo>
                    <a:pt x="242315" y="20320"/>
                  </a:lnTo>
                  <a:lnTo>
                    <a:pt x="338863" y="20320"/>
                  </a:lnTo>
                  <a:lnTo>
                    <a:pt x="338010" y="19050"/>
                  </a:lnTo>
                  <a:lnTo>
                    <a:pt x="316741" y="5080"/>
                  </a:lnTo>
                  <a:lnTo>
                    <a:pt x="290829" y="0"/>
                  </a:lnTo>
                  <a:close/>
                </a:path>
              </a:pathLst>
            </a:custGeom>
            <a:solidFill>
              <a:schemeClr val="bg1"/>
            </a:solidFill>
            <a:scene3d>
              <a:camera prst="isometricOffAxis2Left"/>
              <a:lightRig rig="threePt" dir="t"/>
            </a:scene3d>
          </p:spPr>
          <p:txBody>
            <a:bodyPr wrap="square" lIns="0" tIns="0" rIns="0" bIns="0" rtlCol="0"/>
            <a:lstStyle/>
            <a:p>
              <a:endParaRPr/>
            </a:p>
          </p:txBody>
        </p:sp>
      </p:grpSp>
      <p:cxnSp>
        <p:nvCxnSpPr>
          <p:cNvPr id="21" name="Straight Connector 20">
            <a:extLst>
              <a:ext uri="{FF2B5EF4-FFF2-40B4-BE49-F238E27FC236}">
                <a16:creationId xmlns:a16="http://schemas.microsoft.com/office/drawing/2014/main" id="{AF0A481C-DC6A-EFE5-760C-5BFE013B5E43}"/>
              </a:ext>
            </a:extLst>
          </p:cNvPr>
          <p:cNvCxnSpPr>
            <a:cxnSpLocks/>
          </p:cNvCxnSpPr>
          <p:nvPr/>
        </p:nvCxnSpPr>
        <p:spPr>
          <a:xfrm>
            <a:off x="5724491" y="1441096"/>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0AE02E37-1945-99EB-F177-9CC42755E76C}"/>
              </a:ext>
            </a:extLst>
          </p:cNvPr>
          <p:cNvSpPr>
            <a:spLocks noGrp="1"/>
          </p:cNvSpPr>
          <p:nvPr>
            <p:ph type="body" sz="quarter" idx="12" hasCustomPrompt="1"/>
          </p:nvPr>
        </p:nvSpPr>
        <p:spPr>
          <a:xfrm>
            <a:off x="4075925" y="381386"/>
            <a:ext cx="4041738"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22" name="Text Placeholder 23">
            <a:extLst>
              <a:ext uri="{FF2B5EF4-FFF2-40B4-BE49-F238E27FC236}">
                <a16:creationId xmlns:a16="http://schemas.microsoft.com/office/drawing/2014/main" id="{547FC8FF-5DFE-F061-A23C-D21B30924C74}"/>
              </a:ext>
            </a:extLst>
          </p:cNvPr>
          <p:cNvSpPr>
            <a:spLocks noGrp="1"/>
          </p:cNvSpPr>
          <p:nvPr>
            <p:ph type="body" sz="quarter" idx="19" hasCustomPrompt="1"/>
          </p:nvPr>
        </p:nvSpPr>
        <p:spPr>
          <a:xfrm>
            <a:off x="8117662" y="2683060"/>
            <a:ext cx="3413425" cy="333375"/>
          </a:xfrm>
        </p:spPr>
        <p:txBody>
          <a:bodyPr anchor="ctr">
            <a:noAutofit/>
          </a:bodyPr>
          <a:lstStyle>
            <a:lvl1pPr marL="0" indent="0" algn="l">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3" name="Text Placeholder 38">
            <a:extLst>
              <a:ext uri="{FF2B5EF4-FFF2-40B4-BE49-F238E27FC236}">
                <a16:creationId xmlns:a16="http://schemas.microsoft.com/office/drawing/2014/main" id="{7D1AF5E7-E863-0EE3-DD88-575D7EB36035}"/>
              </a:ext>
            </a:extLst>
          </p:cNvPr>
          <p:cNvSpPr>
            <a:spLocks noGrp="1"/>
          </p:cNvSpPr>
          <p:nvPr>
            <p:ph type="body" sz="quarter" idx="26"/>
          </p:nvPr>
        </p:nvSpPr>
        <p:spPr>
          <a:xfrm>
            <a:off x="8119762" y="3076075"/>
            <a:ext cx="3413426" cy="1477605"/>
          </a:xfrm>
        </p:spPr>
        <p:txBody>
          <a:bodyPr>
            <a:noAutofit/>
          </a:bodyPr>
          <a:lstStyle>
            <a:lvl1pPr marL="0" indent="0" algn="l">
              <a:buNone/>
              <a:defRPr sz="1100">
                <a:solidFill>
                  <a:schemeClr val="tx1">
                    <a:lumMod val="75000"/>
                    <a:lumOff val="25000"/>
                  </a:schemeClr>
                </a:solidFill>
              </a:defRPr>
            </a:lvl1pPr>
            <a:lvl2pPr marL="457200" indent="0" algn="l">
              <a:buNone/>
              <a:defRPr sz="1100">
                <a:solidFill>
                  <a:schemeClr val="tx1">
                    <a:lumMod val="75000"/>
                    <a:lumOff val="25000"/>
                  </a:schemeClr>
                </a:solidFill>
              </a:defRPr>
            </a:lvl2pPr>
            <a:lvl3pPr marL="914400" indent="0" algn="l">
              <a:buNone/>
              <a:defRPr sz="1100">
                <a:solidFill>
                  <a:schemeClr val="tx1">
                    <a:lumMod val="75000"/>
                    <a:lumOff val="25000"/>
                  </a:schemeClr>
                </a:solidFill>
              </a:defRPr>
            </a:lvl3pPr>
            <a:lvl4pPr marL="1371600" indent="0" algn="l">
              <a:buNone/>
              <a:defRPr sz="1100">
                <a:solidFill>
                  <a:schemeClr val="tx1">
                    <a:lumMod val="75000"/>
                    <a:lumOff val="25000"/>
                  </a:schemeClr>
                </a:solidFill>
              </a:defRPr>
            </a:lvl4pPr>
            <a:lvl5pPr marL="1828800" indent="0" algn="l">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4" name="Text Placeholder 23">
            <a:extLst>
              <a:ext uri="{FF2B5EF4-FFF2-40B4-BE49-F238E27FC236}">
                <a16:creationId xmlns:a16="http://schemas.microsoft.com/office/drawing/2014/main" id="{0CC51FEA-428E-209B-6272-4792D670452D}"/>
              </a:ext>
            </a:extLst>
          </p:cNvPr>
          <p:cNvSpPr>
            <a:spLocks noGrp="1"/>
          </p:cNvSpPr>
          <p:nvPr>
            <p:ph type="body" sz="quarter" idx="27" hasCustomPrompt="1"/>
          </p:nvPr>
        </p:nvSpPr>
        <p:spPr>
          <a:xfrm>
            <a:off x="657254" y="2677243"/>
            <a:ext cx="3413425" cy="333375"/>
          </a:xfrm>
        </p:spPr>
        <p:txBody>
          <a:bodyPr anchor="ctr">
            <a:noAutofit/>
          </a:bodyPr>
          <a:lstStyle>
            <a:lvl1pPr marL="0" indent="0" algn="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5" name="Text Placeholder 38">
            <a:extLst>
              <a:ext uri="{FF2B5EF4-FFF2-40B4-BE49-F238E27FC236}">
                <a16:creationId xmlns:a16="http://schemas.microsoft.com/office/drawing/2014/main" id="{BCF774BA-0259-0E35-9980-67C1191E9737}"/>
              </a:ext>
            </a:extLst>
          </p:cNvPr>
          <p:cNvSpPr>
            <a:spLocks noGrp="1"/>
          </p:cNvSpPr>
          <p:nvPr>
            <p:ph type="body" sz="quarter" idx="28"/>
          </p:nvPr>
        </p:nvSpPr>
        <p:spPr>
          <a:xfrm>
            <a:off x="659354" y="3070258"/>
            <a:ext cx="3413426" cy="1477605"/>
          </a:xfrm>
        </p:spPr>
        <p:txBody>
          <a:bodyPr>
            <a:noAutofit/>
          </a:bodyPr>
          <a:lstStyle>
            <a:lvl1pPr marL="0" indent="0" algn="r">
              <a:buNone/>
              <a:defRPr sz="1100">
                <a:solidFill>
                  <a:schemeClr val="tx1">
                    <a:lumMod val="75000"/>
                    <a:lumOff val="25000"/>
                  </a:schemeClr>
                </a:solidFill>
              </a:defRPr>
            </a:lvl1pPr>
            <a:lvl2pPr marL="457200" indent="0" algn="r">
              <a:buNone/>
              <a:defRPr sz="1100">
                <a:solidFill>
                  <a:schemeClr val="tx1">
                    <a:lumMod val="75000"/>
                    <a:lumOff val="25000"/>
                  </a:schemeClr>
                </a:solidFill>
              </a:defRPr>
            </a:lvl2pPr>
            <a:lvl3pPr marL="914400" indent="0" algn="r">
              <a:buNone/>
              <a:defRPr sz="1100">
                <a:solidFill>
                  <a:schemeClr val="tx1">
                    <a:lumMod val="75000"/>
                    <a:lumOff val="25000"/>
                  </a:schemeClr>
                </a:solidFill>
              </a:defRPr>
            </a:lvl3pPr>
            <a:lvl4pPr marL="1371600" indent="0" algn="r">
              <a:buNone/>
              <a:defRPr sz="1100">
                <a:solidFill>
                  <a:schemeClr val="tx1">
                    <a:lumMod val="75000"/>
                    <a:lumOff val="25000"/>
                  </a:schemeClr>
                </a:solidFill>
              </a:defRPr>
            </a:lvl4pPr>
            <a:lvl5pPr marL="1828800" indent="0" algn="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6" name="Text Placeholder 23">
            <a:extLst>
              <a:ext uri="{FF2B5EF4-FFF2-40B4-BE49-F238E27FC236}">
                <a16:creationId xmlns:a16="http://schemas.microsoft.com/office/drawing/2014/main" id="{FABFE684-D6E9-540F-4934-4EAA3828F7A3}"/>
              </a:ext>
            </a:extLst>
          </p:cNvPr>
          <p:cNvSpPr>
            <a:spLocks noGrp="1"/>
          </p:cNvSpPr>
          <p:nvPr>
            <p:ph type="body" sz="quarter" idx="29" hasCustomPrompt="1"/>
          </p:nvPr>
        </p:nvSpPr>
        <p:spPr>
          <a:xfrm>
            <a:off x="4289393" y="5251442"/>
            <a:ext cx="3413425" cy="333375"/>
          </a:xfrm>
        </p:spPr>
        <p:txBody>
          <a:bodyPr anchor="ctr">
            <a:noAutofit/>
          </a:bodyPr>
          <a:lstStyle>
            <a:lvl1pPr marL="0" indent="0" algn="ctr">
              <a:buNone/>
              <a:defRPr sz="1200" b="0">
                <a:solidFill>
                  <a:schemeClr val="tx1">
                    <a:lumMod val="75000"/>
                    <a:lumOff val="25000"/>
                  </a:schemeClr>
                </a:solidFill>
                <a:latin typeface="+mj-lt"/>
              </a:defRPr>
            </a:lvl1pPr>
            <a:lvl2pPr marL="457200" indent="0">
              <a:buNone/>
              <a:defRPr sz="1200" b="1">
                <a:solidFill>
                  <a:schemeClr val="tx1">
                    <a:lumMod val="65000"/>
                    <a:lumOff val="35000"/>
                  </a:schemeClr>
                </a:solidFill>
              </a:defRPr>
            </a:lvl2pPr>
            <a:lvl3pPr marL="914400" indent="0">
              <a:buNone/>
              <a:defRPr sz="1200" b="1">
                <a:solidFill>
                  <a:schemeClr val="tx1">
                    <a:lumMod val="65000"/>
                    <a:lumOff val="35000"/>
                  </a:schemeClr>
                </a:solidFill>
              </a:defRPr>
            </a:lvl3pPr>
            <a:lvl4pPr marL="1371600" indent="0">
              <a:buNone/>
              <a:defRPr sz="1200" b="1">
                <a:solidFill>
                  <a:schemeClr val="tx1">
                    <a:lumMod val="65000"/>
                    <a:lumOff val="35000"/>
                  </a:schemeClr>
                </a:solidFill>
              </a:defRPr>
            </a:lvl4pPr>
            <a:lvl5pPr marL="1828800" indent="0">
              <a:buNone/>
              <a:defRPr sz="1200" b="1">
                <a:solidFill>
                  <a:schemeClr val="tx1">
                    <a:lumMod val="65000"/>
                    <a:lumOff val="35000"/>
                  </a:schemeClr>
                </a:solidFill>
              </a:defRPr>
            </a:lvl5pPr>
          </a:lstStyle>
          <a:p>
            <a:pPr lvl="0"/>
            <a:r>
              <a:rPr lang="en-US" dirty="0"/>
              <a:t>Heading</a:t>
            </a:r>
            <a:endParaRPr lang="en-CA" dirty="0"/>
          </a:p>
        </p:txBody>
      </p:sp>
      <p:sp>
        <p:nvSpPr>
          <p:cNvPr id="27" name="Text Placeholder 38">
            <a:extLst>
              <a:ext uri="{FF2B5EF4-FFF2-40B4-BE49-F238E27FC236}">
                <a16:creationId xmlns:a16="http://schemas.microsoft.com/office/drawing/2014/main" id="{E3982599-6120-33EB-D567-BEEB3A5BA293}"/>
              </a:ext>
            </a:extLst>
          </p:cNvPr>
          <p:cNvSpPr>
            <a:spLocks noGrp="1"/>
          </p:cNvSpPr>
          <p:nvPr>
            <p:ph type="body" sz="quarter" idx="30"/>
          </p:nvPr>
        </p:nvSpPr>
        <p:spPr>
          <a:xfrm>
            <a:off x="4291493" y="5644458"/>
            <a:ext cx="3413426" cy="638122"/>
          </a:xfrm>
        </p:spPr>
        <p:txBody>
          <a:bodyPr>
            <a:noAutofit/>
          </a:bodyPr>
          <a:lstStyle>
            <a:lvl1pPr marL="0" indent="0" algn="ctr">
              <a:buNone/>
              <a:defRPr sz="1100">
                <a:solidFill>
                  <a:schemeClr val="tx1">
                    <a:lumMod val="75000"/>
                    <a:lumOff val="25000"/>
                  </a:schemeClr>
                </a:solidFill>
              </a:defRPr>
            </a:lvl1pPr>
            <a:lvl2pPr marL="457200" indent="0" algn="ctr">
              <a:buNone/>
              <a:defRPr sz="1100">
                <a:solidFill>
                  <a:schemeClr val="tx1">
                    <a:lumMod val="75000"/>
                    <a:lumOff val="25000"/>
                  </a:schemeClr>
                </a:solidFill>
              </a:defRPr>
            </a:lvl2pPr>
            <a:lvl3pPr marL="914400" indent="0" algn="ctr">
              <a:buNone/>
              <a:defRPr sz="1100">
                <a:solidFill>
                  <a:schemeClr val="tx1">
                    <a:lumMod val="75000"/>
                    <a:lumOff val="25000"/>
                  </a:schemeClr>
                </a:solidFill>
              </a:defRPr>
            </a:lvl3pPr>
            <a:lvl4pPr marL="1371600" indent="0" algn="ctr">
              <a:buNone/>
              <a:defRPr sz="1100">
                <a:solidFill>
                  <a:schemeClr val="tx1">
                    <a:lumMod val="75000"/>
                    <a:lumOff val="25000"/>
                  </a:schemeClr>
                </a:solidFill>
              </a:defRPr>
            </a:lvl4pPr>
            <a:lvl5pPr marL="1828800" indent="0" algn="ctr">
              <a:buNone/>
              <a:defRPr sz="11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507957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ngraphic 4">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205D4D1D-7858-3F12-14BD-AE045CD5CEEC}"/>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grpSp>
        <p:nvGrpSpPr>
          <p:cNvPr id="3" name="Group 2">
            <a:extLst>
              <a:ext uri="{FF2B5EF4-FFF2-40B4-BE49-F238E27FC236}">
                <a16:creationId xmlns:a16="http://schemas.microsoft.com/office/drawing/2014/main" id="{10E91551-911D-1A4B-44BE-71E3DB5F54D0}"/>
              </a:ext>
            </a:extLst>
          </p:cNvPr>
          <p:cNvGrpSpPr/>
          <p:nvPr userDrawn="1"/>
        </p:nvGrpSpPr>
        <p:grpSpPr>
          <a:xfrm>
            <a:off x="4163897" y="2420888"/>
            <a:ext cx="3865794" cy="3359736"/>
            <a:chOff x="4163898" y="2132856"/>
            <a:chExt cx="3865794" cy="3359736"/>
          </a:xfrm>
        </p:grpSpPr>
        <p:sp>
          <p:nvSpPr>
            <p:cNvPr id="4" name="Freeform 89">
              <a:extLst>
                <a:ext uri="{FF2B5EF4-FFF2-40B4-BE49-F238E27FC236}">
                  <a16:creationId xmlns:a16="http://schemas.microsoft.com/office/drawing/2014/main" id="{F95F6389-1083-185E-C488-EEC09BACC6D1}"/>
                </a:ext>
              </a:extLst>
            </p:cNvPr>
            <p:cNvSpPr>
              <a:spLocks/>
            </p:cNvSpPr>
            <p:nvPr/>
          </p:nvSpPr>
          <p:spPr bwMode="auto">
            <a:xfrm flipH="1">
              <a:off x="4163898" y="3252156"/>
              <a:ext cx="1939839" cy="11222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5" name="Freeform 91">
              <a:extLst>
                <a:ext uri="{FF2B5EF4-FFF2-40B4-BE49-F238E27FC236}">
                  <a16:creationId xmlns:a16="http://schemas.microsoft.com/office/drawing/2014/main" id="{9D44C2B8-4E2F-6BF2-DB75-B4D14DCE0C4C}"/>
                </a:ext>
              </a:extLst>
            </p:cNvPr>
            <p:cNvSpPr>
              <a:spLocks/>
            </p:cNvSpPr>
            <p:nvPr/>
          </p:nvSpPr>
          <p:spPr bwMode="auto">
            <a:xfrm flipH="1">
              <a:off x="5133818" y="3813267"/>
              <a:ext cx="969920" cy="1679325"/>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6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6" name="Freeform 93">
              <a:extLst>
                <a:ext uri="{FF2B5EF4-FFF2-40B4-BE49-F238E27FC236}">
                  <a16:creationId xmlns:a16="http://schemas.microsoft.com/office/drawing/2014/main" id="{0C587F0E-FB04-9FEA-EE03-2B36D72864D0}"/>
                </a:ext>
              </a:extLst>
            </p:cNvPr>
            <p:cNvSpPr>
              <a:spLocks/>
            </p:cNvSpPr>
            <p:nvPr/>
          </p:nvSpPr>
          <p:spPr bwMode="auto">
            <a:xfrm flipH="1">
              <a:off x="4163898" y="3813267"/>
              <a:ext cx="969920" cy="1679325"/>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bg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7" name="Freeform 89">
              <a:extLst>
                <a:ext uri="{FF2B5EF4-FFF2-40B4-BE49-F238E27FC236}">
                  <a16:creationId xmlns:a16="http://schemas.microsoft.com/office/drawing/2014/main" id="{2E480C42-8FEF-A492-F498-068FBDB60257}"/>
                </a:ext>
              </a:extLst>
            </p:cNvPr>
            <p:cNvSpPr>
              <a:spLocks/>
            </p:cNvSpPr>
            <p:nvPr/>
          </p:nvSpPr>
          <p:spPr bwMode="auto">
            <a:xfrm flipH="1">
              <a:off x="4168527" y="2135319"/>
              <a:ext cx="1939838" cy="1122219"/>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8" name="Freeform 91">
              <a:extLst>
                <a:ext uri="{FF2B5EF4-FFF2-40B4-BE49-F238E27FC236}">
                  <a16:creationId xmlns:a16="http://schemas.microsoft.com/office/drawing/2014/main" id="{CB606D24-1E0E-7618-1FCF-393A28A6CFD0}"/>
                </a:ext>
              </a:extLst>
            </p:cNvPr>
            <p:cNvSpPr>
              <a:spLocks/>
            </p:cNvSpPr>
            <p:nvPr/>
          </p:nvSpPr>
          <p:spPr bwMode="auto">
            <a:xfrm flipH="1">
              <a:off x="5138447" y="2695514"/>
              <a:ext cx="969920" cy="1679324"/>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bg1">
                <a:lumMod val="6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9" name="Freeform 93">
              <a:extLst>
                <a:ext uri="{FF2B5EF4-FFF2-40B4-BE49-F238E27FC236}">
                  <a16:creationId xmlns:a16="http://schemas.microsoft.com/office/drawing/2014/main" id="{6E70767A-B89B-6930-E887-B408226C4D56}"/>
                </a:ext>
              </a:extLst>
            </p:cNvPr>
            <p:cNvSpPr>
              <a:spLocks/>
            </p:cNvSpPr>
            <p:nvPr/>
          </p:nvSpPr>
          <p:spPr bwMode="auto">
            <a:xfrm flipH="1">
              <a:off x="4168527" y="2695514"/>
              <a:ext cx="969920" cy="1679324"/>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0" name="Freeform 89">
              <a:extLst>
                <a:ext uri="{FF2B5EF4-FFF2-40B4-BE49-F238E27FC236}">
                  <a16:creationId xmlns:a16="http://schemas.microsoft.com/office/drawing/2014/main" id="{EA43F27E-3740-8ABD-3F61-B1AD7E4B64DB}"/>
                </a:ext>
              </a:extLst>
            </p:cNvPr>
            <p:cNvSpPr>
              <a:spLocks/>
            </p:cNvSpPr>
            <p:nvPr/>
          </p:nvSpPr>
          <p:spPr bwMode="auto">
            <a:xfrm flipH="1">
              <a:off x="5129189" y="2693509"/>
              <a:ext cx="1939839" cy="1122220"/>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2"/>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1" name="Freeform 91">
              <a:extLst>
                <a:ext uri="{FF2B5EF4-FFF2-40B4-BE49-F238E27FC236}">
                  <a16:creationId xmlns:a16="http://schemas.microsoft.com/office/drawing/2014/main" id="{EF335660-B169-F4F7-65C9-D997F430089E}"/>
                </a:ext>
              </a:extLst>
            </p:cNvPr>
            <p:cNvSpPr>
              <a:spLocks/>
            </p:cNvSpPr>
            <p:nvPr/>
          </p:nvSpPr>
          <p:spPr bwMode="auto">
            <a:xfrm flipH="1">
              <a:off x="6099109" y="3254620"/>
              <a:ext cx="969920" cy="1679325"/>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2">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2" name="Freeform 89">
              <a:extLst>
                <a:ext uri="{FF2B5EF4-FFF2-40B4-BE49-F238E27FC236}">
                  <a16:creationId xmlns:a16="http://schemas.microsoft.com/office/drawing/2014/main" id="{6A20F14F-906B-EDAB-C8E1-DDDB95C56B38}"/>
                </a:ext>
              </a:extLst>
            </p:cNvPr>
            <p:cNvSpPr>
              <a:spLocks/>
            </p:cNvSpPr>
            <p:nvPr/>
          </p:nvSpPr>
          <p:spPr bwMode="auto">
            <a:xfrm flipH="1">
              <a:off x="6089852" y="2132856"/>
              <a:ext cx="1939838" cy="1122219"/>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3"/>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3" name="Freeform 91">
              <a:extLst>
                <a:ext uri="{FF2B5EF4-FFF2-40B4-BE49-F238E27FC236}">
                  <a16:creationId xmlns:a16="http://schemas.microsoft.com/office/drawing/2014/main" id="{A6999EB4-F775-B988-2142-2F8AB77FCE53}"/>
                </a:ext>
              </a:extLst>
            </p:cNvPr>
            <p:cNvSpPr>
              <a:spLocks/>
            </p:cNvSpPr>
            <p:nvPr/>
          </p:nvSpPr>
          <p:spPr bwMode="auto">
            <a:xfrm flipH="1">
              <a:off x="7059772" y="2693051"/>
              <a:ext cx="969920" cy="1679324"/>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3">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4" name="TextBox 13">
              <a:extLst>
                <a:ext uri="{FF2B5EF4-FFF2-40B4-BE49-F238E27FC236}">
                  <a16:creationId xmlns:a16="http://schemas.microsoft.com/office/drawing/2014/main" id="{2CAD2ED6-E7DF-358B-384E-D9A880937AC4}"/>
                </a:ext>
              </a:extLst>
            </p:cNvPr>
            <p:cNvSpPr txBox="1"/>
            <p:nvPr/>
          </p:nvSpPr>
          <p:spPr>
            <a:xfrm>
              <a:off x="5451104" y="4509120"/>
              <a:ext cx="335348" cy="523220"/>
            </a:xfrm>
            <a:prstGeom prst="rect">
              <a:avLst/>
            </a:prstGeom>
            <a:noFill/>
          </p:spPr>
          <p:txBody>
            <a:bodyPr wrap="none" rtlCol="0">
              <a:spAutoFit/>
              <a:scene3d>
                <a:camera prst="isometricOffAxis1Right"/>
                <a:lightRig rig="threePt" dir="t"/>
              </a:scene3d>
            </a:bodyPr>
            <a:lstStyle/>
            <a:p>
              <a:pPr algn="ctr"/>
              <a:r>
                <a:rPr lang="en-ID" sz="2800">
                  <a:solidFill>
                    <a:schemeClr val="bg1"/>
                  </a:solidFill>
                  <a:latin typeface="+mj-lt"/>
                </a:rPr>
                <a:t>1</a:t>
              </a:r>
            </a:p>
          </p:txBody>
        </p:sp>
        <p:sp>
          <p:nvSpPr>
            <p:cNvPr id="15" name="Freeform 93">
              <a:extLst>
                <a:ext uri="{FF2B5EF4-FFF2-40B4-BE49-F238E27FC236}">
                  <a16:creationId xmlns:a16="http://schemas.microsoft.com/office/drawing/2014/main" id="{0BE9396D-AF1D-30D9-4833-456D31758B47}"/>
                </a:ext>
              </a:extLst>
            </p:cNvPr>
            <p:cNvSpPr>
              <a:spLocks/>
            </p:cNvSpPr>
            <p:nvPr/>
          </p:nvSpPr>
          <p:spPr bwMode="auto">
            <a:xfrm flipH="1">
              <a:off x="5129189" y="3254620"/>
              <a:ext cx="969920" cy="1679325"/>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2">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17" name="TextBox 16">
              <a:extLst>
                <a:ext uri="{FF2B5EF4-FFF2-40B4-BE49-F238E27FC236}">
                  <a16:creationId xmlns:a16="http://schemas.microsoft.com/office/drawing/2014/main" id="{160B6253-9EE6-502F-CAF6-E6024A28B8EE}"/>
                </a:ext>
              </a:extLst>
            </p:cNvPr>
            <p:cNvSpPr txBox="1"/>
            <p:nvPr/>
          </p:nvSpPr>
          <p:spPr>
            <a:xfrm>
              <a:off x="4452150" y="3273566"/>
              <a:ext cx="402674" cy="523220"/>
            </a:xfrm>
            <a:prstGeom prst="rect">
              <a:avLst/>
            </a:prstGeom>
            <a:noFill/>
            <a:scene3d>
              <a:camera prst="isometricOffAxis2Left"/>
              <a:lightRig rig="threePt" dir="t"/>
            </a:scene3d>
          </p:spPr>
          <p:txBody>
            <a:bodyPr wrap="none" rtlCol="0">
              <a:spAutoFit/>
              <a:scene3d>
                <a:camera prst="isometricOffAxis1Right"/>
                <a:lightRig rig="threePt" dir="t"/>
              </a:scene3d>
            </a:bodyPr>
            <a:lstStyle/>
            <a:p>
              <a:pPr algn="ctr"/>
              <a:r>
                <a:rPr lang="en-ID" sz="2800">
                  <a:solidFill>
                    <a:schemeClr val="bg1"/>
                  </a:solidFill>
                  <a:latin typeface="+mj-lt"/>
                </a:rPr>
                <a:t>2</a:t>
              </a:r>
            </a:p>
          </p:txBody>
        </p:sp>
        <p:sp>
          <p:nvSpPr>
            <p:cNvPr id="18" name="TextBox 17">
              <a:extLst>
                <a:ext uri="{FF2B5EF4-FFF2-40B4-BE49-F238E27FC236}">
                  <a16:creationId xmlns:a16="http://schemas.microsoft.com/office/drawing/2014/main" id="{4B66BB44-851A-5E83-8036-3566DE3F00B8}"/>
                </a:ext>
              </a:extLst>
            </p:cNvPr>
            <p:cNvSpPr txBox="1"/>
            <p:nvPr/>
          </p:nvSpPr>
          <p:spPr>
            <a:xfrm>
              <a:off x="6382732" y="3832672"/>
              <a:ext cx="402674" cy="523220"/>
            </a:xfrm>
            <a:prstGeom prst="rect">
              <a:avLst/>
            </a:prstGeom>
            <a:noFill/>
            <a:scene3d>
              <a:camera prst="isometricOffAxis1Right">
                <a:rot lat="1362554" lon="19391493" rev="21399903"/>
              </a:camera>
              <a:lightRig rig="threePt" dir="t"/>
            </a:scene3d>
          </p:spPr>
          <p:txBody>
            <a:bodyPr wrap="none" rtlCol="0">
              <a:spAutoFit/>
              <a:scene3d>
                <a:camera prst="isometricOffAxis1Right"/>
                <a:lightRig rig="threePt" dir="t"/>
              </a:scene3d>
            </a:bodyPr>
            <a:lstStyle/>
            <a:p>
              <a:pPr algn="ctr"/>
              <a:r>
                <a:rPr lang="en-ID" sz="2800" dirty="0">
                  <a:solidFill>
                    <a:schemeClr val="bg1"/>
                  </a:solidFill>
                  <a:latin typeface="+mj-lt"/>
                </a:rPr>
                <a:t>3</a:t>
              </a:r>
            </a:p>
          </p:txBody>
        </p:sp>
        <p:sp>
          <p:nvSpPr>
            <p:cNvPr id="19" name="TextBox 18">
              <a:extLst>
                <a:ext uri="{FF2B5EF4-FFF2-40B4-BE49-F238E27FC236}">
                  <a16:creationId xmlns:a16="http://schemas.microsoft.com/office/drawing/2014/main" id="{025FC0E9-500D-3398-91F7-B57ED84D8F4B}"/>
                </a:ext>
              </a:extLst>
            </p:cNvPr>
            <p:cNvSpPr txBox="1"/>
            <p:nvPr/>
          </p:nvSpPr>
          <p:spPr>
            <a:xfrm>
              <a:off x="6839999" y="2432356"/>
              <a:ext cx="439544" cy="523220"/>
            </a:xfrm>
            <a:prstGeom prst="rect">
              <a:avLst/>
            </a:prstGeom>
            <a:noFill/>
            <a:scene3d>
              <a:camera prst="isometricOffAxis2Top">
                <a:rot lat="20531903" lon="2197566" rev="18714793"/>
              </a:camera>
              <a:lightRig rig="threePt" dir="t"/>
            </a:scene3d>
          </p:spPr>
          <p:txBody>
            <a:bodyPr wrap="none" rtlCol="0">
              <a:spAutoFit/>
              <a:scene3d>
                <a:camera prst="isometricOffAxis1Right"/>
                <a:lightRig rig="threePt" dir="t"/>
              </a:scene3d>
            </a:bodyPr>
            <a:lstStyle/>
            <a:p>
              <a:pPr algn="ctr"/>
              <a:r>
                <a:rPr lang="en-ID" sz="2800">
                  <a:solidFill>
                    <a:schemeClr val="bg1"/>
                  </a:solidFill>
                  <a:latin typeface="+mj-lt"/>
                </a:rPr>
                <a:t>4</a:t>
              </a:r>
            </a:p>
          </p:txBody>
        </p:sp>
        <p:sp>
          <p:nvSpPr>
            <p:cNvPr id="20" name="object 21">
              <a:extLst>
                <a:ext uri="{FF2B5EF4-FFF2-40B4-BE49-F238E27FC236}">
                  <a16:creationId xmlns:a16="http://schemas.microsoft.com/office/drawing/2014/main" id="{43604576-DF4B-E6BD-BA7B-5C43CEA5DBC7}"/>
                </a:ext>
              </a:extLst>
            </p:cNvPr>
            <p:cNvSpPr/>
            <p:nvPr/>
          </p:nvSpPr>
          <p:spPr>
            <a:xfrm>
              <a:off x="7357085" y="3344575"/>
              <a:ext cx="375295" cy="376277"/>
            </a:xfrm>
            <a:custGeom>
              <a:avLst/>
              <a:gdLst/>
              <a:ahLst/>
              <a:cxnLst/>
              <a:rect l="l" t="t" r="r" b="b"/>
              <a:pathLst>
                <a:path w="485140" h="486410">
                  <a:moveTo>
                    <a:pt x="242656" y="0"/>
                  </a:moveTo>
                  <a:lnTo>
                    <a:pt x="203221" y="6219"/>
                  </a:lnTo>
                  <a:lnTo>
                    <a:pt x="169298" y="23463"/>
                  </a:lnTo>
                  <a:lnTo>
                    <a:pt x="143162" y="49613"/>
                  </a:lnTo>
                  <a:lnTo>
                    <a:pt x="127086" y="82550"/>
                  </a:lnTo>
                  <a:lnTo>
                    <a:pt x="57617" y="82550"/>
                  </a:lnTo>
                  <a:lnTo>
                    <a:pt x="50267" y="84044"/>
                  </a:lnTo>
                  <a:lnTo>
                    <a:pt x="44250" y="88122"/>
                  </a:lnTo>
                  <a:lnTo>
                    <a:pt x="40186" y="94176"/>
                  </a:lnTo>
                  <a:lnTo>
                    <a:pt x="38694" y="101600"/>
                  </a:lnTo>
                  <a:lnTo>
                    <a:pt x="38694" y="355346"/>
                  </a:lnTo>
                  <a:lnTo>
                    <a:pt x="5674" y="415925"/>
                  </a:lnTo>
                  <a:lnTo>
                    <a:pt x="1243" y="427293"/>
                  </a:lnTo>
                  <a:lnTo>
                    <a:pt x="81" y="437896"/>
                  </a:lnTo>
                  <a:lnTo>
                    <a:pt x="0" y="439515"/>
                  </a:lnTo>
                  <a:lnTo>
                    <a:pt x="1763" y="450982"/>
                  </a:lnTo>
                  <a:lnTo>
                    <a:pt x="35676" y="484532"/>
                  </a:lnTo>
                  <a:lnTo>
                    <a:pt x="48219" y="486156"/>
                  </a:lnTo>
                  <a:lnTo>
                    <a:pt x="437093" y="486156"/>
                  </a:lnTo>
                  <a:lnTo>
                    <a:pt x="477860" y="462915"/>
                  </a:lnTo>
                  <a:lnTo>
                    <a:pt x="483285" y="448183"/>
                  </a:lnTo>
                  <a:lnTo>
                    <a:pt x="42758" y="448183"/>
                  </a:lnTo>
                  <a:lnTo>
                    <a:pt x="39964" y="444119"/>
                  </a:lnTo>
                  <a:lnTo>
                    <a:pt x="39202" y="442976"/>
                  </a:lnTo>
                  <a:lnTo>
                    <a:pt x="38186" y="441325"/>
                  </a:lnTo>
                  <a:lnTo>
                    <a:pt x="36789" y="437896"/>
                  </a:lnTo>
                  <a:lnTo>
                    <a:pt x="38948" y="434086"/>
                  </a:lnTo>
                  <a:lnTo>
                    <a:pt x="67523" y="381762"/>
                  </a:lnTo>
                  <a:lnTo>
                    <a:pt x="460149" y="381762"/>
                  </a:lnTo>
                  <a:lnTo>
                    <a:pt x="447634" y="358775"/>
                  </a:lnTo>
                  <a:lnTo>
                    <a:pt x="447634" y="343789"/>
                  </a:lnTo>
                  <a:lnTo>
                    <a:pt x="76540" y="343789"/>
                  </a:lnTo>
                  <a:lnTo>
                    <a:pt x="76540" y="120650"/>
                  </a:lnTo>
                  <a:lnTo>
                    <a:pt x="161677" y="120650"/>
                  </a:lnTo>
                  <a:lnTo>
                    <a:pt x="160868" y="111506"/>
                  </a:lnTo>
                  <a:lnTo>
                    <a:pt x="167308" y="82925"/>
                  </a:lnTo>
                  <a:lnTo>
                    <a:pt x="184855" y="59547"/>
                  </a:lnTo>
                  <a:lnTo>
                    <a:pt x="210857" y="43765"/>
                  </a:lnTo>
                  <a:lnTo>
                    <a:pt x="242656" y="37973"/>
                  </a:lnTo>
                  <a:lnTo>
                    <a:pt x="330604" y="37973"/>
                  </a:lnTo>
                  <a:lnTo>
                    <a:pt x="316078" y="23463"/>
                  </a:lnTo>
                  <a:lnTo>
                    <a:pt x="282112" y="6219"/>
                  </a:lnTo>
                  <a:lnTo>
                    <a:pt x="242656" y="0"/>
                  </a:lnTo>
                  <a:close/>
                </a:path>
                <a:path w="485140" h="486410">
                  <a:moveTo>
                    <a:pt x="288630" y="430149"/>
                  </a:moveTo>
                  <a:lnTo>
                    <a:pt x="194904" y="430149"/>
                  </a:lnTo>
                  <a:lnTo>
                    <a:pt x="187733" y="431555"/>
                  </a:lnTo>
                  <a:lnTo>
                    <a:pt x="181823" y="435403"/>
                  </a:lnTo>
                  <a:lnTo>
                    <a:pt x="177724" y="441132"/>
                  </a:lnTo>
                  <a:lnTo>
                    <a:pt x="175981" y="448183"/>
                  </a:lnTo>
                  <a:lnTo>
                    <a:pt x="307426" y="448183"/>
                  </a:lnTo>
                  <a:lnTo>
                    <a:pt x="305686" y="441132"/>
                  </a:lnTo>
                  <a:lnTo>
                    <a:pt x="301600" y="435403"/>
                  </a:lnTo>
                  <a:lnTo>
                    <a:pt x="295728" y="431555"/>
                  </a:lnTo>
                  <a:lnTo>
                    <a:pt x="288630" y="430149"/>
                  </a:lnTo>
                  <a:close/>
                </a:path>
                <a:path w="485140" h="486410">
                  <a:moveTo>
                    <a:pt x="460149" y="381762"/>
                  </a:moveTo>
                  <a:lnTo>
                    <a:pt x="416900" y="381762"/>
                  </a:lnTo>
                  <a:lnTo>
                    <a:pt x="447761" y="438277"/>
                  </a:lnTo>
                  <a:lnTo>
                    <a:pt x="446364" y="441706"/>
                  </a:lnTo>
                  <a:lnTo>
                    <a:pt x="445348" y="443484"/>
                  </a:lnTo>
                  <a:lnTo>
                    <a:pt x="444459" y="444881"/>
                  </a:lnTo>
                  <a:lnTo>
                    <a:pt x="442046" y="448183"/>
                  </a:lnTo>
                  <a:lnTo>
                    <a:pt x="483285" y="448183"/>
                  </a:lnTo>
                  <a:lnTo>
                    <a:pt x="484591" y="439515"/>
                  </a:lnTo>
                  <a:lnTo>
                    <a:pt x="483254" y="427482"/>
                  </a:lnTo>
                  <a:lnTo>
                    <a:pt x="478749" y="415925"/>
                  </a:lnTo>
                  <a:lnTo>
                    <a:pt x="460149" y="381762"/>
                  </a:lnTo>
                  <a:close/>
                </a:path>
                <a:path w="485140" h="486410">
                  <a:moveTo>
                    <a:pt x="428711" y="289687"/>
                  </a:moveTo>
                  <a:lnTo>
                    <a:pt x="421308" y="291179"/>
                  </a:lnTo>
                  <a:lnTo>
                    <a:pt x="415297" y="295243"/>
                  </a:lnTo>
                  <a:lnTo>
                    <a:pt x="411263" y="301259"/>
                  </a:lnTo>
                  <a:lnTo>
                    <a:pt x="409788" y="308610"/>
                  </a:lnTo>
                  <a:lnTo>
                    <a:pt x="409788" y="343789"/>
                  </a:lnTo>
                  <a:lnTo>
                    <a:pt x="447634" y="343789"/>
                  </a:lnTo>
                  <a:lnTo>
                    <a:pt x="447634" y="308610"/>
                  </a:lnTo>
                  <a:lnTo>
                    <a:pt x="446142" y="301259"/>
                  </a:lnTo>
                  <a:lnTo>
                    <a:pt x="442078" y="295243"/>
                  </a:lnTo>
                  <a:lnTo>
                    <a:pt x="436061" y="291179"/>
                  </a:lnTo>
                  <a:lnTo>
                    <a:pt x="428711" y="289687"/>
                  </a:lnTo>
                  <a:close/>
                </a:path>
                <a:path w="485140" h="486410">
                  <a:moveTo>
                    <a:pt x="161677" y="120650"/>
                  </a:moveTo>
                  <a:lnTo>
                    <a:pt x="123403" y="120650"/>
                  </a:lnTo>
                  <a:lnTo>
                    <a:pt x="125437" y="133979"/>
                  </a:lnTo>
                  <a:lnTo>
                    <a:pt x="129198" y="146986"/>
                  </a:lnTo>
                  <a:lnTo>
                    <a:pt x="134601" y="159494"/>
                  </a:lnTo>
                  <a:lnTo>
                    <a:pt x="141564" y="171323"/>
                  </a:lnTo>
                  <a:lnTo>
                    <a:pt x="124292" y="214122"/>
                  </a:lnTo>
                  <a:lnTo>
                    <a:pt x="121575" y="221037"/>
                  </a:lnTo>
                  <a:lnTo>
                    <a:pt x="121520" y="221345"/>
                  </a:lnTo>
                  <a:lnTo>
                    <a:pt x="123149" y="229489"/>
                  </a:lnTo>
                  <a:lnTo>
                    <a:pt x="128737" y="234823"/>
                  </a:lnTo>
                  <a:lnTo>
                    <a:pt x="132293" y="238379"/>
                  </a:lnTo>
                  <a:lnTo>
                    <a:pt x="137119" y="240284"/>
                  </a:lnTo>
                  <a:lnTo>
                    <a:pt x="144485" y="240284"/>
                  </a:lnTo>
                  <a:lnTo>
                    <a:pt x="147025" y="239649"/>
                  </a:lnTo>
                  <a:lnTo>
                    <a:pt x="149565" y="238633"/>
                  </a:lnTo>
                  <a:lnTo>
                    <a:pt x="200619" y="216027"/>
                  </a:lnTo>
                  <a:lnTo>
                    <a:pt x="284393" y="216027"/>
                  </a:lnTo>
                  <a:lnTo>
                    <a:pt x="322857" y="194643"/>
                  </a:lnTo>
                  <a:lnTo>
                    <a:pt x="332583" y="185166"/>
                  </a:lnTo>
                  <a:lnTo>
                    <a:pt x="242656" y="185166"/>
                  </a:lnTo>
                  <a:lnTo>
                    <a:pt x="240080" y="185039"/>
                  </a:lnTo>
                  <a:lnTo>
                    <a:pt x="176870" y="185039"/>
                  </a:lnTo>
                  <a:lnTo>
                    <a:pt x="180680" y="175514"/>
                  </a:lnTo>
                  <a:lnTo>
                    <a:pt x="183347" y="169037"/>
                  </a:lnTo>
                  <a:lnTo>
                    <a:pt x="182077" y="161544"/>
                  </a:lnTo>
                  <a:lnTo>
                    <a:pt x="177505" y="156083"/>
                  </a:lnTo>
                  <a:lnTo>
                    <a:pt x="170298" y="145992"/>
                  </a:lnTo>
                  <a:lnTo>
                    <a:pt x="165091" y="135080"/>
                  </a:lnTo>
                  <a:lnTo>
                    <a:pt x="161932" y="123525"/>
                  </a:lnTo>
                  <a:lnTo>
                    <a:pt x="161677" y="120650"/>
                  </a:lnTo>
                  <a:close/>
                </a:path>
                <a:path w="485140" h="486410">
                  <a:moveTo>
                    <a:pt x="447634" y="120650"/>
                  </a:moveTo>
                  <a:lnTo>
                    <a:pt x="409788" y="120650"/>
                  </a:lnTo>
                  <a:lnTo>
                    <a:pt x="409889" y="214122"/>
                  </a:lnTo>
                  <a:lnTo>
                    <a:pt x="411263" y="221037"/>
                  </a:lnTo>
                  <a:lnTo>
                    <a:pt x="415297" y="227091"/>
                  </a:lnTo>
                  <a:lnTo>
                    <a:pt x="421308" y="231169"/>
                  </a:lnTo>
                  <a:lnTo>
                    <a:pt x="428711" y="232664"/>
                  </a:lnTo>
                  <a:lnTo>
                    <a:pt x="436061" y="231169"/>
                  </a:lnTo>
                  <a:lnTo>
                    <a:pt x="442078" y="227091"/>
                  </a:lnTo>
                  <a:lnTo>
                    <a:pt x="446142" y="221037"/>
                  </a:lnTo>
                  <a:lnTo>
                    <a:pt x="447532" y="214122"/>
                  </a:lnTo>
                  <a:lnTo>
                    <a:pt x="447634" y="120650"/>
                  </a:lnTo>
                  <a:close/>
                </a:path>
                <a:path w="485140" h="486410">
                  <a:moveTo>
                    <a:pt x="284393" y="216027"/>
                  </a:moveTo>
                  <a:lnTo>
                    <a:pt x="200619" y="216027"/>
                  </a:lnTo>
                  <a:lnTo>
                    <a:pt x="210831" y="219120"/>
                  </a:lnTo>
                  <a:lnTo>
                    <a:pt x="221257" y="221345"/>
                  </a:lnTo>
                  <a:lnTo>
                    <a:pt x="231873" y="222688"/>
                  </a:lnTo>
                  <a:lnTo>
                    <a:pt x="242656" y="223139"/>
                  </a:lnTo>
                  <a:lnTo>
                    <a:pt x="257531" y="222267"/>
                  </a:lnTo>
                  <a:lnTo>
                    <a:pt x="272120" y="219694"/>
                  </a:lnTo>
                  <a:lnTo>
                    <a:pt x="284393" y="216027"/>
                  </a:lnTo>
                  <a:close/>
                </a:path>
                <a:path w="485140" h="486410">
                  <a:moveTo>
                    <a:pt x="330604" y="37973"/>
                  </a:moveTo>
                  <a:lnTo>
                    <a:pt x="242656" y="37973"/>
                  </a:lnTo>
                  <a:lnTo>
                    <a:pt x="274529" y="43765"/>
                  </a:lnTo>
                  <a:lnTo>
                    <a:pt x="300568" y="59547"/>
                  </a:lnTo>
                  <a:lnTo>
                    <a:pt x="318130" y="82925"/>
                  </a:lnTo>
                  <a:lnTo>
                    <a:pt x="324571" y="111506"/>
                  </a:lnTo>
                  <a:lnTo>
                    <a:pt x="323772" y="121775"/>
                  </a:lnTo>
                  <a:lnTo>
                    <a:pt x="305626" y="158615"/>
                  </a:lnTo>
                  <a:lnTo>
                    <a:pt x="273464" y="179754"/>
                  </a:lnTo>
                  <a:lnTo>
                    <a:pt x="242656" y="185166"/>
                  </a:lnTo>
                  <a:lnTo>
                    <a:pt x="332583" y="185166"/>
                  </a:lnTo>
                  <a:lnTo>
                    <a:pt x="333326" y="184441"/>
                  </a:lnTo>
                  <a:lnTo>
                    <a:pt x="342986" y="172466"/>
                  </a:lnTo>
                  <a:lnTo>
                    <a:pt x="343240" y="172212"/>
                  </a:lnTo>
                  <a:lnTo>
                    <a:pt x="350499" y="160190"/>
                  </a:lnTo>
                  <a:lnTo>
                    <a:pt x="356067" y="147478"/>
                  </a:lnTo>
                  <a:lnTo>
                    <a:pt x="359921" y="134242"/>
                  </a:lnTo>
                  <a:lnTo>
                    <a:pt x="362036" y="120650"/>
                  </a:lnTo>
                  <a:lnTo>
                    <a:pt x="447634" y="120650"/>
                  </a:lnTo>
                  <a:lnTo>
                    <a:pt x="447634" y="101600"/>
                  </a:lnTo>
                  <a:lnTo>
                    <a:pt x="446142" y="94176"/>
                  </a:lnTo>
                  <a:lnTo>
                    <a:pt x="442078" y="88122"/>
                  </a:lnTo>
                  <a:lnTo>
                    <a:pt x="436061" y="84044"/>
                  </a:lnTo>
                  <a:lnTo>
                    <a:pt x="428711" y="82550"/>
                  </a:lnTo>
                  <a:lnTo>
                    <a:pt x="358353" y="82550"/>
                  </a:lnTo>
                  <a:lnTo>
                    <a:pt x="342258" y="49613"/>
                  </a:lnTo>
                  <a:lnTo>
                    <a:pt x="330604" y="37973"/>
                  </a:lnTo>
                  <a:close/>
                </a:path>
                <a:path w="485140" h="486410">
                  <a:moveTo>
                    <a:pt x="202651" y="176530"/>
                  </a:moveTo>
                  <a:lnTo>
                    <a:pt x="197571" y="176530"/>
                  </a:lnTo>
                  <a:lnTo>
                    <a:pt x="194904" y="177037"/>
                  </a:lnTo>
                  <a:lnTo>
                    <a:pt x="192491" y="178054"/>
                  </a:lnTo>
                  <a:lnTo>
                    <a:pt x="176870" y="185039"/>
                  </a:lnTo>
                  <a:lnTo>
                    <a:pt x="240080" y="185039"/>
                  </a:lnTo>
                  <a:lnTo>
                    <a:pt x="233518" y="184715"/>
                  </a:lnTo>
                  <a:lnTo>
                    <a:pt x="224606" y="183372"/>
                  </a:lnTo>
                  <a:lnTo>
                    <a:pt x="215956" y="181147"/>
                  </a:lnTo>
                  <a:lnTo>
                    <a:pt x="207604" y="178054"/>
                  </a:lnTo>
                  <a:lnTo>
                    <a:pt x="205191" y="177037"/>
                  </a:lnTo>
                  <a:lnTo>
                    <a:pt x="202651" y="176530"/>
                  </a:lnTo>
                  <a:close/>
                </a:path>
              </a:pathLst>
            </a:custGeom>
            <a:solidFill>
              <a:schemeClr val="bg1"/>
            </a:solidFill>
            <a:scene3d>
              <a:camera prst="isometricOffAxis1Right">
                <a:rot lat="1975346" lon="19694632" rev="21489674"/>
              </a:camera>
              <a:lightRig rig="threePt" dir="t"/>
            </a:scene3d>
          </p:spPr>
          <p:txBody>
            <a:bodyPr wrap="square" lIns="0" tIns="0" rIns="0" bIns="0" rtlCol="0"/>
            <a:lstStyle/>
            <a:p>
              <a:endParaRPr/>
            </a:p>
          </p:txBody>
        </p:sp>
        <p:sp>
          <p:nvSpPr>
            <p:cNvPr id="21" name="object 29">
              <a:extLst>
                <a:ext uri="{FF2B5EF4-FFF2-40B4-BE49-F238E27FC236}">
                  <a16:creationId xmlns:a16="http://schemas.microsoft.com/office/drawing/2014/main" id="{AB0BA7C1-C8A2-1657-5EDD-E4DDDAB335C7}"/>
                </a:ext>
              </a:extLst>
            </p:cNvPr>
            <p:cNvSpPr/>
            <p:nvPr/>
          </p:nvSpPr>
          <p:spPr>
            <a:xfrm>
              <a:off x="5426010" y="3906635"/>
              <a:ext cx="376277" cy="375295"/>
            </a:xfrm>
            <a:custGeom>
              <a:avLst/>
              <a:gdLst/>
              <a:ahLst/>
              <a:cxnLst/>
              <a:rect l="l" t="t" r="r" b="b"/>
              <a:pathLst>
                <a:path w="486409" h="485139">
                  <a:moveTo>
                    <a:pt x="224027" y="37845"/>
                  </a:moveTo>
                  <a:lnTo>
                    <a:pt x="179994" y="42136"/>
                  </a:lnTo>
                  <a:lnTo>
                    <a:pt x="138271" y="54737"/>
                  </a:lnTo>
                  <a:lnTo>
                    <a:pt x="99833" y="75243"/>
                  </a:lnTo>
                  <a:lnTo>
                    <a:pt x="65658" y="103250"/>
                  </a:lnTo>
                  <a:lnTo>
                    <a:pt x="37558" y="137384"/>
                  </a:lnTo>
                  <a:lnTo>
                    <a:pt x="16970" y="175720"/>
                  </a:lnTo>
                  <a:lnTo>
                    <a:pt x="4312" y="217318"/>
                  </a:lnTo>
                  <a:lnTo>
                    <a:pt x="0" y="261238"/>
                  </a:lnTo>
                  <a:lnTo>
                    <a:pt x="4292" y="305250"/>
                  </a:lnTo>
                  <a:lnTo>
                    <a:pt x="16906" y="346916"/>
                  </a:lnTo>
                  <a:lnTo>
                    <a:pt x="37451" y="385272"/>
                  </a:lnTo>
                  <a:lnTo>
                    <a:pt x="65531" y="419353"/>
                  </a:lnTo>
                  <a:lnTo>
                    <a:pt x="99655" y="447288"/>
                  </a:lnTo>
                  <a:lnTo>
                    <a:pt x="138112" y="467756"/>
                  </a:lnTo>
                  <a:lnTo>
                    <a:pt x="179903" y="480343"/>
                  </a:lnTo>
                  <a:lnTo>
                    <a:pt x="224027" y="484631"/>
                  </a:lnTo>
                  <a:lnTo>
                    <a:pt x="254633" y="482554"/>
                  </a:lnTo>
                  <a:lnTo>
                    <a:pt x="313128" y="466254"/>
                  </a:lnTo>
                  <a:lnTo>
                    <a:pt x="346009" y="446786"/>
                  </a:lnTo>
                  <a:lnTo>
                    <a:pt x="224027" y="446786"/>
                  </a:lnTo>
                  <a:lnTo>
                    <a:pt x="174615" y="440150"/>
                  </a:lnTo>
                  <a:lnTo>
                    <a:pt x="130184" y="421428"/>
                  </a:lnTo>
                  <a:lnTo>
                    <a:pt x="92519" y="392398"/>
                  </a:lnTo>
                  <a:lnTo>
                    <a:pt x="63405" y="354838"/>
                  </a:lnTo>
                  <a:lnTo>
                    <a:pt x="44628" y="310525"/>
                  </a:lnTo>
                  <a:lnTo>
                    <a:pt x="37973" y="261238"/>
                  </a:lnTo>
                  <a:lnTo>
                    <a:pt x="43844" y="214938"/>
                  </a:lnTo>
                  <a:lnTo>
                    <a:pt x="60475" y="172898"/>
                  </a:lnTo>
                  <a:lnTo>
                    <a:pt x="86391" y="136588"/>
                  </a:lnTo>
                  <a:lnTo>
                    <a:pt x="120118" y="107474"/>
                  </a:lnTo>
                  <a:lnTo>
                    <a:pt x="160181" y="87025"/>
                  </a:lnTo>
                  <a:lnTo>
                    <a:pt x="205104" y="76707"/>
                  </a:lnTo>
                  <a:lnTo>
                    <a:pt x="243077" y="76707"/>
                  </a:lnTo>
                  <a:lnTo>
                    <a:pt x="243077" y="56768"/>
                  </a:lnTo>
                  <a:lnTo>
                    <a:pt x="241583" y="49418"/>
                  </a:lnTo>
                  <a:lnTo>
                    <a:pt x="237505" y="43402"/>
                  </a:lnTo>
                  <a:lnTo>
                    <a:pt x="231451" y="39338"/>
                  </a:lnTo>
                  <a:lnTo>
                    <a:pt x="224027" y="37845"/>
                  </a:lnTo>
                  <a:close/>
                </a:path>
                <a:path w="486409" h="485139">
                  <a:moveTo>
                    <a:pt x="327671" y="417407"/>
                  </a:moveTo>
                  <a:lnTo>
                    <a:pt x="320548" y="419988"/>
                  </a:lnTo>
                  <a:lnTo>
                    <a:pt x="298055" y="431569"/>
                  </a:lnTo>
                  <a:lnTo>
                    <a:pt x="274240" y="439959"/>
                  </a:lnTo>
                  <a:lnTo>
                    <a:pt x="249449" y="445063"/>
                  </a:lnTo>
                  <a:lnTo>
                    <a:pt x="224027" y="446786"/>
                  </a:lnTo>
                  <a:lnTo>
                    <a:pt x="346009" y="446786"/>
                  </a:lnTo>
                  <a:lnTo>
                    <a:pt x="348900" y="440610"/>
                  </a:lnTo>
                  <a:lnTo>
                    <a:pt x="349269" y="433333"/>
                  </a:lnTo>
                  <a:lnTo>
                    <a:pt x="346709" y="426212"/>
                  </a:lnTo>
                  <a:lnTo>
                    <a:pt x="341586" y="420721"/>
                  </a:lnTo>
                  <a:lnTo>
                    <a:pt x="334962" y="417718"/>
                  </a:lnTo>
                  <a:lnTo>
                    <a:pt x="327671" y="417407"/>
                  </a:lnTo>
                  <a:close/>
                </a:path>
                <a:path w="486409" h="485139">
                  <a:moveTo>
                    <a:pt x="243077" y="76707"/>
                  </a:moveTo>
                  <a:lnTo>
                    <a:pt x="205104" y="76707"/>
                  </a:lnTo>
                  <a:lnTo>
                    <a:pt x="205104" y="223392"/>
                  </a:lnTo>
                  <a:lnTo>
                    <a:pt x="209585" y="245496"/>
                  </a:lnTo>
                  <a:lnTo>
                    <a:pt x="221805" y="263540"/>
                  </a:lnTo>
                  <a:lnTo>
                    <a:pt x="239930" y="275703"/>
                  </a:lnTo>
                  <a:lnTo>
                    <a:pt x="262127" y="280162"/>
                  </a:lnTo>
                  <a:lnTo>
                    <a:pt x="409194" y="280162"/>
                  </a:lnTo>
                  <a:lnTo>
                    <a:pt x="405870" y="301180"/>
                  </a:lnTo>
                  <a:lnTo>
                    <a:pt x="400129" y="321627"/>
                  </a:lnTo>
                  <a:lnTo>
                    <a:pt x="392031" y="341312"/>
                  </a:lnTo>
                  <a:lnTo>
                    <a:pt x="381634" y="360044"/>
                  </a:lnTo>
                  <a:lnTo>
                    <a:pt x="378960" y="367024"/>
                  </a:lnTo>
                  <a:lnTo>
                    <a:pt x="379190" y="374253"/>
                  </a:lnTo>
                  <a:lnTo>
                    <a:pt x="382135" y="380886"/>
                  </a:lnTo>
                  <a:lnTo>
                    <a:pt x="387603" y="386079"/>
                  </a:lnTo>
                  <a:lnTo>
                    <a:pt x="394656" y="388756"/>
                  </a:lnTo>
                  <a:lnTo>
                    <a:pt x="401923" y="388540"/>
                  </a:lnTo>
                  <a:lnTo>
                    <a:pt x="428626" y="352589"/>
                  </a:lnTo>
                  <a:lnTo>
                    <a:pt x="445966" y="292673"/>
                  </a:lnTo>
                  <a:lnTo>
                    <a:pt x="448182" y="261238"/>
                  </a:lnTo>
                  <a:lnTo>
                    <a:pt x="446688" y="253888"/>
                  </a:lnTo>
                  <a:lnTo>
                    <a:pt x="442610" y="247872"/>
                  </a:lnTo>
                  <a:lnTo>
                    <a:pt x="436556" y="243808"/>
                  </a:lnTo>
                  <a:lnTo>
                    <a:pt x="429132" y="242315"/>
                  </a:lnTo>
                  <a:lnTo>
                    <a:pt x="262127" y="242315"/>
                  </a:lnTo>
                  <a:lnTo>
                    <a:pt x="254704" y="240823"/>
                  </a:lnTo>
                  <a:lnTo>
                    <a:pt x="248650" y="236759"/>
                  </a:lnTo>
                  <a:lnTo>
                    <a:pt x="244572" y="230743"/>
                  </a:lnTo>
                  <a:lnTo>
                    <a:pt x="243077" y="223392"/>
                  </a:lnTo>
                  <a:lnTo>
                    <a:pt x="243077" y="76707"/>
                  </a:lnTo>
                  <a:close/>
                </a:path>
                <a:path w="486409" h="485139">
                  <a:moveTo>
                    <a:pt x="300100" y="0"/>
                  </a:moveTo>
                  <a:lnTo>
                    <a:pt x="292677" y="1492"/>
                  </a:lnTo>
                  <a:lnTo>
                    <a:pt x="286623" y="5556"/>
                  </a:lnTo>
                  <a:lnTo>
                    <a:pt x="282545" y="11572"/>
                  </a:lnTo>
                  <a:lnTo>
                    <a:pt x="281050" y="18923"/>
                  </a:lnTo>
                  <a:lnTo>
                    <a:pt x="281050" y="166624"/>
                  </a:lnTo>
                  <a:lnTo>
                    <a:pt x="284037" y="181324"/>
                  </a:lnTo>
                  <a:lnTo>
                    <a:pt x="292179" y="193357"/>
                  </a:lnTo>
                  <a:lnTo>
                    <a:pt x="304250" y="201485"/>
                  </a:lnTo>
                  <a:lnTo>
                    <a:pt x="319024" y="204469"/>
                  </a:lnTo>
                  <a:lnTo>
                    <a:pt x="467105" y="204469"/>
                  </a:lnTo>
                  <a:lnTo>
                    <a:pt x="474529" y="202977"/>
                  </a:lnTo>
                  <a:lnTo>
                    <a:pt x="480583" y="198913"/>
                  </a:lnTo>
                  <a:lnTo>
                    <a:pt x="484661" y="192897"/>
                  </a:lnTo>
                  <a:lnTo>
                    <a:pt x="486155" y="185546"/>
                  </a:lnTo>
                  <a:lnTo>
                    <a:pt x="485255" y="167292"/>
                  </a:lnTo>
                  <a:lnTo>
                    <a:pt x="485155" y="166624"/>
                  </a:lnTo>
                  <a:lnTo>
                    <a:pt x="319024" y="166624"/>
                  </a:lnTo>
                  <a:lnTo>
                    <a:pt x="319024" y="137921"/>
                  </a:lnTo>
                  <a:lnTo>
                    <a:pt x="372684" y="84454"/>
                  </a:lnTo>
                  <a:lnTo>
                    <a:pt x="319024" y="84454"/>
                  </a:lnTo>
                  <a:lnTo>
                    <a:pt x="319024" y="39115"/>
                  </a:lnTo>
                  <a:lnTo>
                    <a:pt x="414049" y="39115"/>
                  </a:lnTo>
                  <a:lnTo>
                    <a:pt x="403447" y="31273"/>
                  </a:lnTo>
                  <a:lnTo>
                    <a:pt x="354018" y="7929"/>
                  </a:lnTo>
                  <a:lnTo>
                    <a:pt x="318375" y="881"/>
                  </a:lnTo>
                  <a:lnTo>
                    <a:pt x="300100" y="0"/>
                  </a:lnTo>
                  <a:close/>
                </a:path>
                <a:path w="486409" h="485139">
                  <a:moveTo>
                    <a:pt x="443935" y="67817"/>
                  </a:moveTo>
                  <a:lnTo>
                    <a:pt x="389381" y="67817"/>
                  </a:lnTo>
                  <a:lnTo>
                    <a:pt x="394843" y="71881"/>
                  </a:lnTo>
                  <a:lnTo>
                    <a:pt x="399923" y="76326"/>
                  </a:lnTo>
                  <a:lnTo>
                    <a:pt x="404749" y="81152"/>
                  </a:lnTo>
                  <a:lnTo>
                    <a:pt x="409701" y="85978"/>
                  </a:lnTo>
                  <a:lnTo>
                    <a:pt x="414147" y="91186"/>
                  </a:lnTo>
                  <a:lnTo>
                    <a:pt x="418338" y="96646"/>
                  </a:lnTo>
                  <a:lnTo>
                    <a:pt x="347218" y="166624"/>
                  </a:lnTo>
                  <a:lnTo>
                    <a:pt x="401320" y="166624"/>
                  </a:lnTo>
                  <a:lnTo>
                    <a:pt x="437515" y="130937"/>
                  </a:lnTo>
                  <a:lnTo>
                    <a:pt x="477831" y="130937"/>
                  </a:lnTo>
                  <a:lnTo>
                    <a:pt x="471931" y="114553"/>
                  </a:lnTo>
                  <a:lnTo>
                    <a:pt x="464123" y="98040"/>
                  </a:lnTo>
                  <a:lnTo>
                    <a:pt x="454802" y="82454"/>
                  </a:lnTo>
                  <a:lnTo>
                    <a:pt x="443935" y="67817"/>
                  </a:lnTo>
                  <a:close/>
                </a:path>
                <a:path w="486409" h="485139">
                  <a:moveTo>
                    <a:pt x="477831" y="130937"/>
                  </a:moveTo>
                  <a:lnTo>
                    <a:pt x="437515" y="130937"/>
                  </a:lnTo>
                  <a:lnTo>
                    <a:pt x="440680" y="139602"/>
                  </a:lnTo>
                  <a:lnTo>
                    <a:pt x="443309" y="148447"/>
                  </a:lnTo>
                  <a:lnTo>
                    <a:pt x="445390" y="157458"/>
                  </a:lnTo>
                  <a:lnTo>
                    <a:pt x="446913" y="166624"/>
                  </a:lnTo>
                  <a:lnTo>
                    <a:pt x="485155" y="166624"/>
                  </a:lnTo>
                  <a:lnTo>
                    <a:pt x="482568" y="149336"/>
                  </a:lnTo>
                  <a:lnTo>
                    <a:pt x="478119" y="131736"/>
                  </a:lnTo>
                  <a:lnTo>
                    <a:pt x="477831" y="130937"/>
                  </a:lnTo>
                  <a:close/>
                </a:path>
                <a:path w="486409" h="485139">
                  <a:moveTo>
                    <a:pt x="414049" y="39115"/>
                  </a:moveTo>
                  <a:lnTo>
                    <a:pt x="319024" y="39115"/>
                  </a:lnTo>
                  <a:lnTo>
                    <a:pt x="328231" y="40638"/>
                  </a:lnTo>
                  <a:lnTo>
                    <a:pt x="337343" y="42719"/>
                  </a:lnTo>
                  <a:lnTo>
                    <a:pt x="346313" y="45348"/>
                  </a:lnTo>
                  <a:lnTo>
                    <a:pt x="355092" y="48513"/>
                  </a:lnTo>
                  <a:lnTo>
                    <a:pt x="319024" y="84454"/>
                  </a:lnTo>
                  <a:lnTo>
                    <a:pt x="372684" y="84454"/>
                  </a:lnTo>
                  <a:lnTo>
                    <a:pt x="389381" y="67817"/>
                  </a:lnTo>
                  <a:lnTo>
                    <a:pt x="443935" y="67817"/>
                  </a:lnTo>
                  <a:lnTo>
                    <a:pt x="431673" y="54355"/>
                  </a:lnTo>
                  <a:lnTo>
                    <a:pt x="418083" y="42100"/>
                  </a:lnTo>
                  <a:lnTo>
                    <a:pt x="414049" y="39115"/>
                  </a:lnTo>
                  <a:close/>
                </a:path>
              </a:pathLst>
            </a:custGeom>
            <a:solidFill>
              <a:schemeClr val="bg1"/>
            </a:solidFill>
            <a:scene3d>
              <a:camera prst="isometricOffAxis2Left"/>
              <a:lightRig rig="threePt" dir="t"/>
            </a:scene3d>
          </p:spPr>
          <p:txBody>
            <a:bodyPr wrap="square" lIns="0" tIns="0" rIns="0" bIns="0" rtlCol="0"/>
            <a:lstStyle/>
            <a:p>
              <a:endParaRPr/>
            </a:p>
          </p:txBody>
        </p:sp>
        <p:sp>
          <p:nvSpPr>
            <p:cNvPr id="22" name="object 38">
              <a:extLst>
                <a:ext uri="{FF2B5EF4-FFF2-40B4-BE49-F238E27FC236}">
                  <a16:creationId xmlns:a16="http://schemas.microsoft.com/office/drawing/2014/main" id="{30BF9200-6C5F-EF5B-5A59-10B9DDDD1CB6}"/>
                </a:ext>
              </a:extLst>
            </p:cNvPr>
            <p:cNvSpPr/>
            <p:nvPr/>
          </p:nvSpPr>
          <p:spPr>
            <a:xfrm>
              <a:off x="4951044" y="2508781"/>
              <a:ext cx="374804" cy="375295"/>
            </a:xfrm>
            <a:custGeom>
              <a:avLst/>
              <a:gdLst/>
              <a:ahLst/>
              <a:cxnLst/>
              <a:rect l="l" t="t" r="r" b="b"/>
              <a:pathLst>
                <a:path w="484504" h="485139">
                  <a:moveTo>
                    <a:pt x="57531" y="46990"/>
                  </a:moveTo>
                  <a:lnTo>
                    <a:pt x="55753" y="46990"/>
                  </a:lnTo>
                  <a:lnTo>
                    <a:pt x="34307" y="50800"/>
                  </a:lnTo>
                  <a:lnTo>
                    <a:pt x="16779" y="62230"/>
                  </a:lnTo>
                  <a:lnTo>
                    <a:pt x="4800" y="80010"/>
                  </a:lnTo>
                  <a:lnTo>
                    <a:pt x="0" y="101600"/>
                  </a:lnTo>
                  <a:lnTo>
                    <a:pt x="0" y="262890"/>
                  </a:lnTo>
                  <a:lnTo>
                    <a:pt x="3736" y="314960"/>
                  </a:lnTo>
                  <a:lnTo>
                    <a:pt x="17129" y="365760"/>
                  </a:lnTo>
                  <a:lnTo>
                    <a:pt x="39737" y="411480"/>
                  </a:lnTo>
                  <a:lnTo>
                    <a:pt x="71120" y="453390"/>
                  </a:lnTo>
                  <a:lnTo>
                    <a:pt x="99441" y="483870"/>
                  </a:lnTo>
                  <a:lnTo>
                    <a:pt x="104521" y="485140"/>
                  </a:lnTo>
                  <a:lnTo>
                    <a:pt x="114173" y="485140"/>
                  </a:lnTo>
                  <a:lnTo>
                    <a:pt x="118872" y="483870"/>
                  </a:lnTo>
                  <a:lnTo>
                    <a:pt x="122555" y="480060"/>
                  </a:lnTo>
                  <a:lnTo>
                    <a:pt x="126906" y="474980"/>
                  </a:lnTo>
                  <a:lnTo>
                    <a:pt x="128508" y="467360"/>
                  </a:lnTo>
                  <a:lnTo>
                    <a:pt x="127323" y="459740"/>
                  </a:lnTo>
                  <a:lnTo>
                    <a:pt x="123317" y="453390"/>
                  </a:lnTo>
                  <a:lnTo>
                    <a:pt x="98806" y="427990"/>
                  </a:lnTo>
                  <a:lnTo>
                    <a:pt x="71885" y="392430"/>
                  </a:lnTo>
                  <a:lnTo>
                    <a:pt x="52514" y="351790"/>
                  </a:lnTo>
                  <a:lnTo>
                    <a:pt x="41048" y="308610"/>
                  </a:lnTo>
                  <a:lnTo>
                    <a:pt x="37846" y="262890"/>
                  </a:lnTo>
                  <a:lnTo>
                    <a:pt x="37846" y="102870"/>
                  </a:lnTo>
                  <a:lnTo>
                    <a:pt x="39475" y="95250"/>
                  </a:lnTo>
                  <a:lnTo>
                    <a:pt x="43449" y="90170"/>
                  </a:lnTo>
                  <a:lnTo>
                    <a:pt x="49258" y="86360"/>
                  </a:lnTo>
                  <a:lnTo>
                    <a:pt x="56388" y="85090"/>
                  </a:lnTo>
                  <a:lnTo>
                    <a:pt x="144565" y="85090"/>
                  </a:lnTo>
                  <a:lnTo>
                    <a:pt x="151892" y="74930"/>
                  </a:lnTo>
                  <a:lnTo>
                    <a:pt x="155779" y="72390"/>
                  </a:lnTo>
                  <a:lnTo>
                    <a:pt x="104267" y="72390"/>
                  </a:lnTo>
                  <a:lnTo>
                    <a:pt x="102235" y="69850"/>
                  </a:lnTo>
                  <a:lnTo>
                    <a:pt x="68564" y="48260"/>
                  </a:lnTo>
                  <a:lnTo>
                    <a:pt x="57531" y="46990"/>
                  </a:lnTo>
                  <a:close/>
                </a:path>
                <a:path w="484504" h="485139">
                  <a:moveTo>
                    <a:pt x="191791" y="266700"/>
                  </a:moveTo>
                  <a:lnTo>
                    <a:pt x="128143" y="266700"/>
                  </a:lnTo>
                  <a:lnTo>
                    <a:pt x="133096" y="267970"/>
                  </a:lnTo>
                  <a:lnTo>
                    <a:pt x="138175" y="267970"/>
                  </a:lnTo>
                  <a:lnTo>
                    <a:pt x="142875" y="269240"/>
                  </a:lnTo>
                  <a:lnTo>
                    <a:pt x="146304" y="273050"/>
                  </a:lnTo>
                  <a:lnTo>
                    <a:pt x="243078" y="377190"/>
                  </a:lnTo>
                  <a:lnTo>
                    <a:pt x="248332" y="384810"/>
                  </a:lnTo>
                  <a:lnTo>
                    <a:pt x="252063" y="392430"/>
                  </a:lnTo>
                  <a:lnTo>
                    <a:pt x="254222" y="400050"/>
                  </a:lnTo>
                  <a:lnTo>
                    <a:pt x="254762" y="408940"/>
                  </a:lnTo>
                  <a:lnTo>
                    <a:pt x="253561" y="417830"/>
                  </a:lnTo>
                  <a:lnTo>
                    <a:pt x="250777" y="425450"/>
                  </a:lnTo>
                  <a:lnTo>
                    <a:pt x="246493" y="433070"/>
                  </a:lnTo>
                  <a:lnTo>
                    <a:pt x="240792" y="439420"/>
                  </a:lnTo>
                  <a:lnTo>
                    <a:pt x="226187" y="453390"/>
                  </a:lnTo>
                  <a:lnTo>
                    <a:pt x="221813" y="458470"/>
                  </a:lnTo>
                  <a:lnTo>
                    <a:pt x="220154" y="466090"/>
                  </a:lnTo>
                  <a:lnTo>
                    <a:pt x="221257" y="473710"/>
                  </a:lnTo>
                  <a:lnTo>
                    <a:pt x="225171" y="480060"/>
                  </a:lnTo>
                  <a:lnTo>
                    <a:pt x="228981" y="483870"/>
                  </a:lnTo>
                  <a:lnTo>
                    <a:pt x="234061" y="485140"/>
                  </a:lnTo>
                  <a:lnTo>
                    <a:pt x="243713" y="485140"/>
                  </a:lnTo>
                  <a:lnTo>
                    <a:pt x="277159" y="454660"/>
                  </a:lnTo>
                  <a:lnTo>
                    <a:pt x="292608" y="410210"/>
                  </a:lnTo>
                  <a:lnTo>
                    <a:pt x="291625" y="393700"/>
                  </a:lnTo>
                  <a:lnTo>
                    <a:pt x="287607" y="378460"/>
                  </a:lnTo>
                  <a:lnTo>
                    <a:pt x="280660" y="364490"/>
                  </a:lnTo>
                  <a:lnTo>
                    <a:pt x="270891" y="351790"/>
                  </a:lnTo>
                  <a:lnTo>
                    <a:pt x="268732" y="349250"/>
                  </a:lnTo>
                  <a:lnTo>
                    <a:pt x="317449" y="295910"/>
                  </a:lnTo>
                  <a:lnTo>
                    <a:pt x="242760" y="295910"/>
                  </a:lnTo>
                  <a:lnTo>
                    <a:pt x="216535" y="293370"/>
                  </a:lnTo>
                  <a:lnTo>
                    <a:pt x="191791" y="266700"/>
                  </a:lnTo>
                  <a:close/>
                </a:path>
                <a:path w="484504" h="485139">
                  <a:moveTo>
                    <a:pt x="466090" y="281940"/>
                  </a:moveTo>
                  <a:lnTo>
                    <a:pt x="458561" y="281940"/>
                  </a:lnTo>
                  <a:lnTo>
                    <a:pt x="452056" y="285750"/>
                  </a:lnTo>
                  <a:lnTo>
                    <a:pt x="447266" y="290830"/>
                  </a:lnTo>
                  <a:lnTo>
                    <a:pt x="444881" y="298450"/>
                  </a:lnTo>
                  <a:lnTo>
                    <a:pt x="437582" y="334010"/>
                  </a:lnTo>
                  <a:lnTo>
                    <a:pt x="424973" y="367030"/>
                  </a:lnTo>
                  <a:lnTo>
                    <a:pt x="407269" y="398780"/>
                  </a:lnTo>
                  <a:lnTo>
                    <a:pt x="384683" y="427990"/>
                  </a:lnTo>
                  <a:lnTo>
                    <a:pt x="360172" y="453390"/>
                  </a:lnTo>
                  <a:lnTo>
                    <a:pt x="356185" y="459740"/>
                  </a:lnTo>
                  <a:lnTo>
                    <a:pt x="369316" y="485140"/>
                  </a:lnTo>
                  <a:lnTo>
                    <a:pt x="378968" y="485140"/>
                  </a:lnTo>
                  <a:lnTo>
                    <a:pt x="384048" y="483870"/>
                  </a:lnTo>
                  <a:lnTo>
                    <a:pt x="412369" y="453390"/>
                  </a:lnTo>
                  <a:lnTo>
                    <a:pt x="438717" y="420370"/>
                  </a:lnTo>
                  <a:lnTo>
                    <a:pt x="459295" y="383540"/>
                  </a:lnTo>
                  <a:lnTo>
                    <a:pt x="473967" y="344170"/>
                  </a:lnTo>
                  <a:lnTo>
                    <a:pt x="482473" y="302260"/>
                  </a:lnTo>
                  <a:lnTo>
                    <a:pt x="481895" y="294640"/>
                  </a:lnTo>
                  <a:lnTo>
                    <a:pt x="478615" y="288290"/>
                  </a:lnTo>
                  <a:lnTo>
                    <a:pt x="473168" y="283210"/>
                  </a:lnTo>
                  <a:lnTo>
                    <a:pt x="466090" y="281940"/>
                  </a:lnTo>
                  <a:close/>
                </a:path>
                <a:path w="484504" h="485139">
                  <a:moveTo>
                    <a:pt x="144565" y="85090"/>
                  </a:moveTo>
                  <a:lnTo>
                    <a:pt x="61595" y="85090"/>
                  </a:lnTo>
                  <a:lnTo>
                    <a:pt x="66675" y="87630"/>
                  </a:lnTo>
                  <a:lnTo>
                    <a:pt x="73914" y="95250"/>
                  </a:lnTo>
                  <a:lnTo>
                    <a:pt x="75819" y="99060"/>
                  </a:lnTo>
                  <a:lnTo>
                    <a:pt x="75692" y="288290"/>
                  </a:lnTo>
                  <a:lnTo>
                    <a:pt x="75819" y="290830"/>
                  </a:lnTo>
                  <a:lnTo>
                    <a:pt x="155575" y="394970"/>
                  </a:lnTo>
                  <a:lnTo>
                    <a:pt x="168719" y="400050"/>
                  </a:lnTo>
                  <a:lnTo>
                    <a:pt x="175863" y="398780"/>
                  </a:lnTo>
                  <a:lnTo>
                    <a:pt x="182245" y="394970"/>
                  </a:lnTo>
                  <a:lnTo>
                    <a:pt x="186598" y="388620"/>
                  </a:lnTo>
                  <a:lnTo>
                    <a:pt x="188214" y="382270"/>
                  </a:lnTo>
                  <a:lnTo>
                    <a:pt x="187067" y="374650"/>
                  </a:lnTo>
                  <a:lnTo>
                    <a:pt x="183134" y="368300"/>
                  </a:lnTo>
                  <a:lnTo>
                    <a:pt x="118491" y="299720"/>
                  </a:lnTo>
                  <a:lnTo>
                    <a:pt x="115570" y="295910"/>
                  </a:lnTo>
                  <a:lnTo>
                    <a:pt x="113919" y="292100"/>
                  </a:lnTo>
                  <a:lnTo>
                    <a:pt x="113538" y="288290"/>
                  </a:lnTo>
                  <a:lnTo>
                    <a:pt x="113665" y="283210"/>
                  </a:lnTo>
                  <a:lnTo>
                    <a:pt x="113919" y="280670"/>
                  </a:lnTo>
                  <a:lnTo>
                    <a:pt x="115950" y="275590"/>
                  </a:lnTo>
                  <a:lnTo>
                    <a:pt x="119507" y="273050"/>
                  </a:lnTo>
                  <a:lnTo>
                    <a:pt x="123317" y="269240"/>
                  </a:lnTo>
                  <a:lnTo>
                    <a:pt x="128143" y="266700"/>
                  </a:lnTo>
                  <a:lnTo>
                    <a:pt x="191791" y="266700"/>
                  </a:lnTo>
                  <a:lnTo>
                    <a:pt x="174117" y="247650"/>
                  </a:lnTo>
                  <a:lnTo>
                    <a:pt x="165731" y="240030"/>
                  </a:lnTo>
                  <a:lnTo>
                    <a:pt x="156178" y="234950"/>
                  </a:lnTo>
                  <a:lnTo>
                    <a:pt x="145720" y="231140"/>
                  </a:lnTo>
                  <a:lnTo>
                    <a:pt x="134620" y="229870"/>
                  </a:lnTo>
                  <a:lnTo>
                    <a:pt x="129667" y="229870"/>
                  </a:lnTo>
                  <a:lnTo>
                    <a:pt x="115673" y="189230"/>
                  </a:lnTo>
                  <a:lnTo>
                    <a:pt x="114966" y="148590"/>
                  </a:lnTo>
                  <a:lnTo>
                    <a:pt x="127166" y="109220"/>
                  </a:lnTo>
                  <a:lnTo>
                    <a:pt x="144565" y="85090"/>
                  </a:lnTo>
                  <a:close/>
                </a:path>
                <a:path w="484504" h="485139">
                  <a:moveTo>
                    <a:pt x="408823" y="267970"/>
                  </a:moveTo>
                  <a:lnTo>
                    <a:pt x="358616" y="267970"/>
                  </a:lnTo>
                  <a:lnTo>
                    <a:pt x="364998" y="273050"/>
                  </a:lnTo>
                  <a:lnTo>
                    <a:pt x="368554" y="275590"/>
                  </a:lnTo>
                  <a:lnTo>
                    <a:pt x="370459" y="279400"/>
                  </a:lnTo>
                  <a:lnTo>
                    <a:pt x="370840" y="283210"/>
                  </a:lnTo>
                  <a:lnTo>
                    <a:pt x="370967" y="288290"/>
                  </a:lnTo>
                  <a:lnTo>
                    <a:pt x="370586" y="292100"/>
                  </a:lnTo>
                  <a:lnTo>
                    <a:pt x="368935" y="295910"/>
                  </a:lnTo>
                  <a:lnTo>
                    <a:pt x="366141" y="299720"/>
                  </a:lnTo>
                  <a:lnTo>
                    <a:pt x="324612" y="345440"/>
                  </a:lnTo>
                  <a:lnTo>
                    <a:pt x="320867" y="351790"/>
                  </a:lnTo>
                  <a:lnTo>
                    <a:pt x="334264" y="377190"/>
                  </a:lnTo>
                  <a:lnTo>
                    <a:pt x="344043" y="377190"/>
                  </a:lnTo>
                  <a:lnTo>
                    <a:pt x="349123" y="375920"/>
                  </a:lnTo>
                  <a:lnTo>
                    <a:pt x="352933" y="370840"/>
                  </a:lnTo>
                  <a:lnTo>
                    <a:pt x="394081" y="325120"/>
                  </a:lnTo>
                  <a:lnTo>
                    <a:pt x="401079" y="314960"/>
                  </a:lnTo>
                  <a:lnTo>
                    <a:pt x="405876" y="304800"/>
                  </a:lnTo>
                  <a:lnTo>
                    <a:pt x="408457" y="294640"/>
                  </a:lnTo>
                  <a:lnTo>
                    <a:pt x="408773" y="284480"/>
                  </a:lnTo>
                  <a:lnTo>
                    <a:pt x="408823" y="267970"/>
                  </a:lnTo>
                  <a:close/>
                </a:path>
                <a:path w="484504" h="485139">
                  <a:moveTo>
                    <a:pt x="346485" y="38100"/>
                  </a:moveTo>
                  <a:lnTo>
                    <a:pt x="243173" y="38100"/>
                  </a:lnTo>
                  <a:lnTo>
                    <a:pt x="291552" y="46990"/>
                  </a:lnTo>
                  <a:lnTo>
                    <a:pt x="333883" y="76200"/>
                  </a:lnTo>
                  <a:lnTo>
                    <a:pt x="358034" y="110490"/>
                  </a:lnTo>
                  <a:lnTo>
                    <a:pt x="369839" y="149860"/>
                  </a:lnTo>
                  <a:lnTo>
                    <a:pt x="368905" y="190500"/>
                  </a:lnTo>
                  <a:lnTo>
                    <a:pt x="354838" y="229870"/>
                  </a:lnTo>
                  <a:lnTo>
                    <a:pt x="342715" y="229870"/>
                  </a:lnTo>
                  <a:lnTo>
                    <a:pt x="331009" y="233680"/>
                  </a:lnTo>
                  <a:lnTo>
                    <a:pt x="320137" y="238760"/>
                  </a:lnTo>
                  <a:lnTo>
                    <a:pt x="310515" y="247650"/>
                  </a:lnTo>
                  <a:lnTo>
                    <a:pt x="268986" y="293370"/>
                  </a:lnTo>
                  <a:lnTo>
                    <a:pt x="242760" y="295910"/>
                  </a:lnTo>
                  <a:lnTo>
                    <a:pt x="317449" y="295910"/>
                  </a:lnTo>
                  <a:lnTo>
                    <a:pt x="338328" y="273050"/>
                  </a:lnTo>
                  <a:lnTo>
                    <a:pt x="344424" y="269240"/>
                  </a:lnTo>
                  <a:lnTo>
                    <a:pt x="351472" y="267970"/>
                  </a:lnTo>
                  <a:lnTo>
                    <a:pt x="408823" y="267970"/>
                  </a:lnTo>
                  <a:lnTo>
                    <a:pt x="408813" y="99060"/>
                  </a:lnTo>
                  <a:lnTo>
                    <a:pt x="410591" y="93980"/>
                  </a:lnTo>
                  <a:lnTo>
                    <a:pt x="413893" y="91440"/>
                  </a:lnTo>
                  <a:lnTo>
                    <a:pt x="417322" y="87630"/>
                  </a:lnTo>
                  <a:lnTo>
                    <a:pt x="422021" y="85090"/>
                  </a:lnTo>
                  <a:lnTo>
                    <a:pt x="480597" y="85090"/>
                  </a:lnTo>
                  <a:lnTo>
                    <a:pt x="479395" y="80010"/>
                  </a:lnTo>
                  <a:lnTo>
                    <a:pt x="473944" y="72390"/>
                  </a:lnTo>
                  <a:lnTo>
                    <a:pt x="380111" y="72390"/>
                  </a:lnTo>
                  <a:lnTo>
                    <a:pt x="375757" y="66040"/>
                  </a:lnTo>
                  <a:lnTo>
                    <a:pt x="371094" y="60960"/>
                  </a:lnTo>
                  <a:lnTo>
                    <a:pt x="366144" y="54610"/>
                  </a:lnTo>
                  <a:lnTo>
                    <a:pt x="360934" y="49530"/>
                  </a:lnTo>
                  <a:lnTo>
                    <a:pt x="346485" y="38100"/>
                  </a:lnTo>
                  <a:close/>
                </a:path>
                <a:path w="484504" h="485139">
                  <a:moveTo>
                    <a:pt x="240284" y="72390"/>
                  </a:moveTo>
                  <a:lnTo>
                    <a:pt x="232933" y="73660"/>
                  </a:lnTo>
                  <a:lnTo>
                    <a:pt x="226917" y="78740"/>
                  </a:lnTo>
                  <a:lnTo>
                    <a:pt x="222853" y="83820"/>
                  </a:lnTo>
                  <a:lnTo>
                    <a:pt x="221361" y="91440"/>
                  </a:lnTo>
                  <a:lnTo>
                    <a:pt x="221361" y="96520"/>
                  </a:lnTo>
                  <a:lnTo>
                    <a:pt x="209597" y="102870"/>
                  </a:lnTo>
                  <a:lnTo>
                    <a:pt x="200310" y="113030"/>
                  </a:lnTo>
                  <a:lnTo>
                    <a:pt x="194214" y="124460"/>
                  </a:lnTo>
                  <a:lnTo>
                    <a:pt x="192024" y="138430"/>
                  </a:lnTo>
                  <a:lnTo>
                    <a:pt x="192024" y="139700"/>
                  </a:lnTo>
                  <a:lnTo>
                    <a:pt x="195476" y="156210"/>
                  </a:lnTo>
                  <a:lnTo>
                    <a:pt x="204882" y="170180"/>
                  </a:lnTo>
                  <a:lnTo>
                    <a:pt x="218813" y="180340"/>
                  </a:lnTo>
                  <a:lnTo>
                    <a:pt x="235839" y="184150"/>
                  </a:lnTo>
                  <a:lnTo>
                    <a:pt x="251968" y="184150"/>
                  </a:lnTo>
                  <a:lnTo>
                    <a:pt x="254508" y="186690"/>
                  </a:lnTo>
                  <a:lnTo>
                    <a:pt x="254508" y="200660"/>
                  </a:lnTo>
                  <a:lnTo>
                    <a:pt x="251968" y="203200"/>
                  </a:lnTo>
                  <a:lnTo>
                    <a:pt x="210058" y="203200"/>
                  </a:lnTo>
                  <a:lnTo>
                    <a:pt x="202707" y="204470"/>
                  </a:lnTo>
                  <a:lnTo>
                    <a:pt x="196691" y="208280"/>
                  </a:lnTo>
                  <a:lnTo>
                    <a:pt x="192627" y="214630"/>
                  </a:lnTo>
                  <a:lnTo>
                    <a:pt x="191135" y="222250"/>
                  </a:lnTo>
                  <a:lnTo>
                    <a:pt x="192627" y="228600"/>
                  </a:lnTo>
                  <a:lnTo>
                    <a:pt x="196691" y="234950"/>
                  </a:lnTo>
                  <a:lnTo>
                    <a:pt x="202707" y="238760"/>
                  </a:lnTo>
                  <a:lnTo>
                    <a:pt x="210058" y="241300"/>
                  </a:lnTo>
                  <a:lnTo>
                    <a:pt x="221361" y="241300"/>
                  </a:lnTo>
                  <a:lnTo>
                    <a:pt x="221361" y="242570"/>
                  </a:lnTo>
                  <a:lnTo>
                    <a:pt x="222853" y="250190"/>
                  </a:lnTo>
                  <a:lnTo>
                    <a:pt x="226917" y="256540"/>
                  </a:lnTo>
                  <a:lnTo>
                    <a:pt x="232933" y="260350"/>
                  </a:lnTo>
                  <a:lnTo>
                    <a:pt x="240284" y="261620"/>
                  </a:lnTo>
                  <a:lnTo>
                    <a:pt x="247687" y="260350"/>
                  </a:lnTo>
                  <a:lnTo>
                    <a:pt x="253698" y="256540"/>
                  </a:lnTo>
                  <a:lnTo>
                    <a:pt x="257732" y="250190"/>
                  </a:lnTo>
                  <a:lnTo>
                    <a:pt x="259207" y="242570"/>
                  </a:lnTo>
                  <a:lnTo>
                    <a:pt x="259207" y="238760"/>
                  </a:lnTo>
                  <a:lnTo>
                    <a:pt x="272422" y="233680"/>
                  </a:lnTo>
                  <a:lnTo>
                    <a:pt x="282924" y="223520"/>
                  </a:lnTo>
                  <a:lnTo>
                    <a:pt x="289853" y="212090"/>
                  </a:lnTo>
                  <a:lnTo>
                    <a:pt x="292354" y="196850"/>
                  </a:lnTo>
                  <a:lnTo>
                    <a:pt x="292354" y="189230"/>
                  </a:lnTo>
                  <a:lnTo>
                    <a:pt x="288899" y="172720"/>
                  </a:lnTo>
                  <a:lnTo>
                    <a:pt x="279479" y="158750"/>
                  </a:lnTo>
                  <a:lnTo>
                    <a:pt x="265511" y="148590"/>
                  </a:lnTo>
                  <a:lnTo>
                    <a:pt x="248412" y="146050"/>
                  </a:lnTo>
                  <a:lnTo>
                    <a:pt x="232664" y="146050"/>
                  </a:lnTo>
                  <a:lnTo>
                    <a:pt x="229870" y="142240"/>
                  </a:lnTo>
                  <a:lnTo>
                    <a:pt x="229870" y="134620"/>
                  </a:lnTo>
                  <a:lnTo>
                    <a:pt x="232410" y="132080"/>
                  </a:lnTo>
                  <a:lnTo>
                    <a:pt x="259207" y="132080"/>
                  </a:lnTo>
                  <a:lnTo>
                    <a:pt x="266630" y="130810"/>
                  </a:lnTo>
                  <a:lnTo>
                    <a:pt x="272684" y="127000"/>
                  </a:lnTo>
                  <a:lnTo>
                    <a:pt x="276762" y="120650"/>
                  </a:lnTo>
                  <a:lnTo>
                    <a:pt x="278257" y="113030"/>
                  </a:lnTo>
                  <a:lnTo>
                    <a:pt x="276762" y="106680"/>
                  </a:lnTo>
                  <a:lnTo>
                    <a:pt x="272684" y="100330"/>
                  </a:lnTo>
                  <a:lnTo>
                    <a:pt x="266630" y="96520"/>
                  </a:lnTo>
                  <a:lnTo>
                    <a:pt x="259207" y="93980"/>
                  </a:lnTo>
                  <a:lnTo>
                    <a:pt x="259207" y="91440"/>
                  </a:lnTo>
                  <a:lnTo>
                    <a:pt x="257732" y="83820"/>
                  </a:lnTo>
                  <a:lnTo>
                    <a:pt x="253698" y="78740"/>
                  </a:lnTo>
                  <a:lnTo>
                    <a:pt x="247687" y="73660"/>
                  </a:lnTo>
                  <a:lnTo>
                    <a:pt x="240284" y="72390"/>
                  </a:lnTo>
                  <a:close/>
                </a:path>
                <a:path w="484504" h="485139">
                  <a:moveTo>
                    <a:pt x="480597" y="85090"/>
                  </a:moveTo>
                  <a:lnTo>
                    <a:pt x="432308" y="85090"/>
                  </a:lnTo>
                  <a:lnTo>
                    <a:pt x="437134" y="86360"/>
                  </a:lnTo>
                  <a:lnTo>
                    <a:pt x="444373" y="92710"/>
                  </a:lnTo>
                  <a:lnTo>
                    <a:pt x="446405" y="97790"/>
                  </a:lnTo>
                  <a:lnTo>
                    <a:pt x="446532" y="100330"/>
                  </a:lnTo>
                  <a:lnTo>
                    <a:pt x="446659" y="205740"/>
                  </a:lnTo>
                  <a:lnTo>
                    <a:pt x="448151" y="213360"/>
                  </a:lnTo>
                  <a:lnTo>
                    <a:pt x="452215" y="219710"/>
                  </a:lnTo>
                  <a:lnTo>
                    <a:pt x="458231" y="223520"/>
                  </a:lnTo>
                  <a:lnTo>
                    <a:pt x="465582" y="224790"/>
                  </a:lnTo>
                  <a:lnTo>
                    <a:pt x="472932" y="223520"/>
                  </a:lnTo>
                  <a:lnTo>
                    <a:pt x="478948" y="219710"/>
                  </a:lnTo>
                  <a:lnTo>
                    <a:pt x="483012" y="213360"/>
                  </a:lnTo>
                  <a:lnTo>
                    <a:pt x="484505" y="205740"/>
                  </a:lnTo>
                  <a:lnTo>
                    <a:pt x="484505" y="101600"/>
                  </a:lnTo>
                  <a:lnTo>
                    <a:pt x="480597" y="85090"/>
                  </a:lnTo>
                  <a:close/>
                </a:path>
                <a:path w="484504" h="485139">
                  <a:moveTo>
                    <a:pt x="243411" y="0"/>
                  </a:moveTo>
                  <a:lnTo>
                    <a:pt x="201064" y="5080"/>
                  </a:lnTo>
                  <a:lnTo>
                    <a:pt x="160911" y="20320"/>
                  </a:lnTo>
                  <a:lnTo>
                    <a:pt x="125222" y="46990"/>
                  </a:lnTo>
                  <a:lnTo>
                    <a:pt x="104267" y="72390"/>
                  </a:lnTo>
                  <a:lnTo>
                    <a:pt x="155779" y="72390"/>
                  </a:lnTo>
                  <a:lnTo>
                    <a:pt x="194651" y="46990"/>
                  </a:lnTo>
                  <a:lnTo>
                    <a:pt x="243173" y="38100"/>
                  </a:lnTo>
                  <a:lnTo>
                    <a:pt x="346485" y="38100"/>
                  </a:lnTo>
                  <a:lnTo>
                    <a:pt x="325614" y="21590"/>
                  </a:lnTo>
                  <a:lnTo>
                    <a:pt x="285684" y="5080"/>
                  </a:lnTo>
                  <a:lnTo>
                    <a:pt x="243411" y="0"/>
                  </a:lnTo>
                  <a:close/>
                </a:path>
                <a:path w="484504" h="485139">
                  <a:moveTo>
                    <a:pt x="426085" y="46990"/>
                  </a:moveTo>
                  <a:lnTo>
                    <a:pt x="386588" y="64770"/>
                  </a:lnTo>
                  <a:lnTo>
                    <a:pt x="380111" y="72390"/>
                  </a:lnTo>
                  <a:lnTo>
                    <a:pt x="473944" y="72390"/>
                  </a:lnTo>
                  <a:lnTo>
                    <a:pt x="466677" y="62230"/>
                  </a:lnTo>
                  <a:lnTo>
                    <a:pt x="448268" y="50800"/>
                  </a:lnTo>
                  <a:lnTo>
                    <a:pt x="426085" y="46990"/>
                  </a:lnTo>
                  <a:close/>
                </a:path>
              </a:pathLst>
            </a:custGeom>
            <a:solidFill>
              <a:schemeClr val="bg1"/>
            </a:solidFill>
            <a:scene3d>
              <a:camera prst="isometricTopUp"/>
              <a:lightRig rig="threePt" dir="t"/>
            </a:scene3d>
          </p:spPr>
          <p:txBody>
            <a:bodyPr wrap="square" lIns="0" tIns="0" rIns="0" bIns="0" rtlCol="0"/>
            <a:lstStyle/>
            <a:p>
              <a:endParaRPr/>
            </a:p>
          </p:txBody>
        </p:sp>
        <p:sp>
          <p:nvSpPr>
            <p:cNvPr id="23" name="object 48">
              <a:extLst>
                <a:ext uri="{FF2B5EF4-FFF2-40B4-BE49-F238E27FC236}">
                  <a16:creationId xmlns:a16="http://schemas.microsoft.com/office/drawing/2014/main" id="{ADFFFA00-DDE6-3812-9D88-83510CCF8159}"/>
                </a:ext>
              </a:extLst>
            </p:cNvPr>
            <p:cNvSpPr/>
            <p:nvPr/>
          </p:nvSpPr>
          <p:spPr>
            <a:xfrm>
              <a:off x="4461211" y="4465282"/>
              <a:ext cx="375295" cy="375295"/>
            </a:xfrm>
            <a:custGeom>
              <a:avLst/>
              <a:gdLst/>
              <a:ahLst/>
              <a:cxnLst/>
              <a:rect l="l" t="t" r="r" b="b"/>
              <a:pathLst>
                <a:path w="485140" h="485139">
                  <a:moveTo>
                    <a:pt x="130683" y="219709"/>
                  </a:moveTo>
                  <a:lnTo>
                    <a:pt x="84693" y="223519"/>
                  </a:lnTo>
                  <a:lnTo>
                    <a:pt x="45085" y="233679"/>
                  </a:lnTo>
                  <a:lnTo>
                    <a:pt x="8588" y="256539"/>
                  </a:lnTo>
                  <a:lnTo>
                    <a:pt x="0" y="279399"/>
                  </a:lnTo>
                  <a:lnTo>
                    <a:pt x="0" y="426719"/>
                  </a:lnTo>
                  <a:lnTo>
                    <a:pt x="22449" y="462279"/>
                  </a:lnTo>
                  <a:lnTo>
                    <a:pt x="63871" y="478789"/>
                  </a:lnTo>
                  <a:lnTo>
                    <a:pt x="107078" y="485139"/>
                  </a:lnTo>
                  <a:lnTo>
                    <a:pt x="154213" y="485139"/>
                  </a:lnTo>
                  <a:lnTo>
                    <a:pt x="176625" y="482599"/>
                  </a:lnTo>
                  <a:lnTo>
                    <a:pt x="197369" y="478789"/>
                  </a:lnTo>
                  <a:lnTo>
                    <a:pt x="215900" y="472439"/>
                  </a:lnTo>
                  <a:lnTo>
                    <a:pt x="223885" y="469899"/>
                  </a:lnTo>
                  <a:lnTo>
                    <a:pt x="230917" y="466089"/>
                  </a:lnTo>
                  <a:lnTo>
                    <a:pt x="237045" y="463549"/>
                  </a:lnTo>
                  <a:lnTo>
                    <a:pt x="242316" y="459739"/>
                  </a:lnTo>
                  <a:lnTo>
                    <a:pt x="464948" y="459739"/>
                  </a:lnTo>
                  <a:lnTo>
                    <a:pt x="476011" y="449579"/>
                  </a:lnTo>
                  <a:lnTo>
                    <a:pt x="476767" y="448309"/>
                  </a:lnTo>
                  <a:lnTo>
                    <a:pt x="130683" y="448309"/>
                  </a:lnTo>
                  <a:lnTo>
                    <a:pt x="95011" y="445769"/>
                  </a:lnTo>
                  <a:lnTo>
                    <a:pt x="52758" y="435609"/>
                  </a:lnTo>
                  <a:lnTo>
                    <a:pt x="37846" y="425449"/>
                  </a:lnTo>
                  <a:lnTo>
                    <a:pt x="37846" y="396239"/>
                  </a:lnTo>
                  <a:lnTo>
                    <a:pt x="184767" y="396239"/>
                  </a:lnTo>
                  <a:lnTo>
                    <a:pt x="185420" y="388619"/>
                  </a:lnTo>
                  <a:lnTo>
                    <a:pt x="183074" y="380999"/>
                  </a:lnTo>
                  <a:lnTo>
                    <a:pt x="178371" y="375919"/>
                  </a:lnTo>
                  <a:lnTo>
                    <a:pt x="174093" y="373379"/>
                  </a:lnTo>
                  <a:lnTo>
                    <a:pt x="112462" y="373379"/>
                  </a:lnTo>
                  <a:lnTo>
                    <a:pt x="95027" y="372109"/>
                  </a:lnTo>
                  <a:lnTo>
                    <a:pt x="52919" y="361949"/>
                  </a:lnTo>
                  <a:lnTo>
                    <a:pt x="40203" y="354329"/>
                  </a:lnTo>
                  <a:lnTo>
                    <a:pt x="37846" y="353059"/>
                  </a:lnTo>
                  <a:lnTo>
                    <a:pt x="37846" y="322579"/>
                  </a:lnTo>
                  <a:lnTo>
                    <a:pt x="408215" y="322579"/>
                  </a:lnTo>
                  <a:lnTo>
                    <a:pt x="408813" y="314959"/>
                  </a:lnTo>
                  <a:lnTo>
                    <a:pt x="406429" y="307339"/>
                  </a:lnTo>
                  <a:lnTo>
                    <a:pt x="401653" y="302259"/>
                  </a:lnTo>
                  <a:lnTo>
                    <a:pt x="399497" y="300989"/>
                  </a:lnTo>
                  <a:lnTo>
                    <a:pt x="130683" y="300989"/>
                  </a:lnTo>
                  <a:lnTo>
                    <a:pt x="95011" y="298449"/>
                  </a:lnTo>
                  <a:lnTo>
                    <a:pt x="78730" y="295909"/>
                  </a:lnTo>
                  <a:lnTo>
                    <a:pt x="64008" y="292099"/>
                  </a:lnTo>
                  <a:lnTo>
                    <a:pt x="53951" y="288289"/>
                  </a:lnTo>
                  <a:lnTo>
                    <a:pt x="46609" y="285749"/>
                  </a:lnTo>
                  <a:lnTo>
                    <a:pt x="41648" y="281939"/>
                  </a:lnTo>
                  <a:lnTo>
                    <a:pt x="38735" y="279399"/>
                  </a:lnTo>
                  <a:lnTo>
                    <a:pt x="41594" y="276859"/>
                  </a:lnTo>
                  <a:lnTo>
                    <a:pt x="78747" y="262889"/>
                  </a:lnTo>
                  <a:lnTo>
                    <a:pt x="130683" y="257809"/>
                  </a:lnTo>
                  <a:lnTo>
                    <a:pt x="261239" y="257809"/>
                  </a:lnTo>
                  <a:lnTo>
                    <a:pt x="261239" y="247649"/>
                  </a:lnTo>
                  <a:lnTo>
                    <a:pt x="408215" y="247649"/>
                  </a:lnTo>
                  <a:lnTo>
                    <a:pt x="408813" y="240029"/>
                  </a:lnTo>
                  <a:lnTo>
                    <a:pt x="406906" y="234949"/>
                  </a:lnTo>
                  <a:lnTo>
                    <a:pt x="221107" y="234949"/>
                  </a:lnTo>
                  <a:lnTo>
                    <a:pt x="218567" y="233679"/>
                  </a:lnTo>
                  <a:lnTo>
                    <a:pt x="215900" y="232409"/>
                  </a:lnTo>
                  <a:lnTo>
                    <a:pt x="197369" y="227329"/>
                  </a:lnTo>
                  <a:lnTo>
                    <a:pt x="176625" y="223519"/>
                  </a:lnTo>
                  <a:lnTo>
                    <a:pt x="154213" y="220979"/>
                  </a:lnTo>
                  <a:lnTo>
                    <a:pt x="130683" y="219709"/>
                  </a:lnTo>
                  <a:close/>
                </a:path>
                <a:path w="485140" h="485139">
                  <a:moveTo>
                    <a:pt x="464948" y="459739"/>
                  </a:moveTo>
                  <a:lnTo>
                    <a:pt x="242316" y="459739"/>
                  </a:lnTo>
                  <a:lnTo>
                    <a:pt x="247586" y="463549"/>
                  </a:lnTo>
                  <a:lnTo>
                    <a:pt x="253714" y="466089"/>
                  </a:lnTo>
                  <a:lnTo>
                    <a:pt x="260746" y="469899"/>
                  </a:lnTo>
                  <a:lnTo>
                    <a:pt x="268732" y="472439"/>
                  </a:lnTo>
                  <a:lnTo>
                    <a:pt x="287262" y="478789"/>
                  </a:lnTo>
                  <a:lnTo>
                    <a:pt x="308006" y="482599"/>
                  </a:lnTo>
                  <a:lnTo>
                    <a:pt x="330418" y="485139"/>
                  </a:lnTo>
                  <a:lnTo>
                    <a:pt x="377553" y="485139"/>
                  </a:lnTo>
                  <a:lnTo>
                    <a:pt x="400002" y="482599"/>
                  </a:lnTo>
                  <a:lnTo>
                    <a:pt x="420760" y="478789"/>
                  </a:lnTo>
                  <a:lnTo>
                    <a:pt x="439293" y="472439"/>
                  </a:lnTo>
                  <a:lnTo>
                    <a:pt x="462182" y="462279"/>
                  </a:lnTo>
                  <a:lnTo>
                    <a:pt x="464948" y="459739"/>
                  </a:lnTo>
                  <a:close/>
                </a:path>
                <a:path w="485140" h="485139">
                  <a:moveTo>
                    <a:pt x="261239" y="322579"/>
                  </a:moveTo>
                  <a:lnTo>
                    <a:pt x="223393" y="322579"/>
                  </a:lnTo>
                  <a:lnTo>
                    <a:pt x="223393" y="425449"/>
                  </a:lnTo>
                  <a:lnTo>
                    <a:pt x="221073" y="427989"/>
                  </a:lnTo>
                  <a:lnTo>
                    <a:pt x="182510" y="443229"/>
                  </a:lnTo>
                  <a:lnTo>
                    <a:pt x="130683" y="448309"/>
                  </a:lnTo>
                  <a:lnTo>
                    <a:pt x="353949" y="448309"/>
                  </a:lnTo>
                  <a:lnTo>
                    <a:pt x="302121" y="443229"/>
                  </a:lnTo>
                  <a:lnTo>
                    <a:pt x="263558" y="427989"/>
                  </a:lnTo>
                  <a:lnTo>
                    <a:pt x="261239" y="425449"/>
                  </a:lnTo>
                  <a:lnTo>
                    <a:pt x="261239" y="396239"/>
                  </a:lnTo>
                  <a:lnTo>
                    <a:pt x="408215" y="396239"/>
                  </a:lnTo>
                  <a:lnTo>
                    <a:pt x="408813" y="388619"/>
                  </a:lnTo>
                  <a:lnTo>
                    <a:pt x="406429" y="382269"/>
                  </a:lnTo>
                  <a:lnTo>
                    <a:pt x="401653" y="375919"/>
                  </a:lnTo>
                  <a:lnTo>
                    <a:pt x="398419" y="374649"/>
                  </a:lnTo>
                  <a:lnTo>
                    <a:pt x="353949" y="374649"/>
                  </a:lnTo>
                  <a:lnTo>
                    <a:pt x="318389" y="372109"/>
                  </a:lnTo>
                  <a:lnTo>
                    <a:pt x="276151" y="361949"/>
                  </a:lnTo>
                  <a:lnTo>
                    <a:pt x="263558" y="354329"/>
                  </a:lnTo>
                  <a:lnTo>
                    <a:pt x="261239" y="353059"/>
                  </a:lnTo>
                  <a:lnTo>
                    <a:pt x="261239" y="322579"/>
                  </a:lnTo>
                  <a:close/>
                </a:path>
                <a:path w="485140" h="485139">
                  <a:moveTo>
                    <a:pt x="484632" y="101599"/>
                  </a:moveTo>
                  <a:lnTo>
                    <a:pt x="446786" y="101599"/>
                  </a:lnTo>
                  <a:lnTo>
                    <a:pt x="446786" y="425449"/>
                  </a:lnTo>
                  <a:lnTo>
                    <a:pt x="444466" y="427989"/>
                  </a:lnTo>
                  <a:lnTo>
                    <a:pt x="405901" y="443229"/>
                  </a:lnTo>
                  <a:lnTo>
                    <a:pt x="353949" y="448309"/>
                  </a:lnTo>
                  <a:lnTo>
                    <a:pt x="476767" y="448309"/>
                  </a:lnTo>
                  <a:lnTo>
                    <a:pt x="482816" y="438149"/>
                  </a:lnTo>
                  <a:lnTo>
                    <a:pt x="484632" y="426719"/>
                  </a:lnTo>
                  <a:lnTo>
                    <a:pt x="484632" y="101599"/>
                  </a:lnTo>
                  <a:close/>
                </a:path>
                <a:path w="485140" h="485139">
                  <a:moveTo>
                    <a:pt x="408215" y="396239"/>
                  </a:moveTo>
                  <a:lnTo>
                    <a:pt x="261239" y="396239"/>
                  </a:lnTo>
                  <a:lnTo>
                    <a:pt x="263525" y="397509"/>
                  </a:lnTo>
                  <a:lnTo>
                    <a:pt x="308006" y="408939"/>
                  </a:lnTo>
                  <a:lnTo>
                    <a:pt x="353949" y="412749"/>
                  </a:lnTo>
                  <a:lnTo>
                    <a:pt x="363728" y="412749"/>
                  </a:lnTo>
                  <a:lnTo>
                    <a:pt x="373411" y="411479"/>
                  </a:lnTo>
                  <a:lnTo>
                    <a:pt x="382952" y="411479"/>
                  </a:lnTo>
                  <a:lnTo>
                    <a:pt x="392302" y="410209"/>
                  </a:lnTo>
                  <a:lnTo>
                    <a:pt x="399401" y="407669"/>
                  </a:lnTo>
                  <a:lnTo>
                    <a:pt x="404891" y="402589"/>
                  </a:lnTo>
                  <a:lnTo>
                    <a:pt x="408215" y="396239"/>
                  </a:lnTo>
                  <a:close/>
                </a:path>
                <a:path w="485140" h="485139">
                  <a:moveTo>
                    <a:pt x="184767" y="396239"/>
                  </a:moveTo>
                  <a:lnTo>
                    <a:pt x="37846" y="396239"/>
                  </a:lnTo>
                  <a:lnTo>
                    <a:pt x="40259" y="397509"/>
                  </a:lnTo>
                  <a:lnTo>
                    <a:pt x="84597" y="408939"/>
                  </a:lnTo>
                  <a:lnTo>
                    <a:pt x="107027" y="411479"/>
                  </a:lnTo>
                  <a:lnTo>
                    <a:pt x="149971" y="411479"/>
                  </a:lnTo>
                  <a:lnTo>
                    <a:pt x="159454" y="410209"/>
                  </a:lnTo>
                  <a:lnTo>
                    <a:pt x="168783" y="410209"/>
                  </a:lnTo>
                  <a:lnTo>
                    <a:pt x="175936" y="407669"/>
                  </a:lnTo>
                  <a:lnTo>
                    <a:pt x="181435" y="402589"/>
                  </a:lnTo>
                  <a:lnTo>
                    <a:pt x="184767" y="396239"/>
                  </a:lnTo>
                  <a:close/>
                </a:path>
                <a:path w="485140" h="485139">
                  <a:moveTo>
                    <a:pt x="387731" y="372109"/>
                  </a:moveTo>
                  <a:lnTo>
                    <a:pt x="371125" y="374649"/>
                  </a:lnTo>
                  <a:lnTo>
                    <a:pt x="398419" y="374649"/>
                  </a:lnTo>
                  <a:lnTo>
                    <a:pt x="395186" y="373379"/>
                  </a:lnTo>
                  <a:lnTo>
                    <a:pt x="387731" y="372109"/>
                  </a:lnTo>
                  <a:close/>
                </a:path>
                <a:path w="485140" h="485139">
                  <a:moveTo>
                    <a:pt x="171954" y="372109"/>
                  </a:moveTo>
                  <a:lnTo>
                    <a:pt x="156257" y="372109"/>
                  </a:lnTo>
                  <a:lnTo>
                    <a:pt x="147859" y="373379"/>
                  </a:lnTo>
                  <a:lnTo>
                    <a:pt x="174093" y="373379"/>
                  </a:lnTo>
                  <a:lnTo>
                    <a:pt x="171954" y="372109"/>
                  </a:lnTo>
                  <a:close/>
                </a:path>
                <a:path w="485140" h="485139">
                  <a:moveTo>
                    <a:pt x="223393" y="322579"/>
                  </a:moveTo>
                  <a:lnTo>
                    <a:pt x="37846" y="322579"/>
                  </a:lnTo>
                  <a:lnTo>
                    <a:pt x="42672" y="325119"/>
                  </a:lnTo>
                  <a:lnTo>
                    <a:pt x="84629" y="335279"/>
                  </a:lnTo>
                  <a:lnTo>
                    <a:pt x="130683" y="339089"/>
                  </a:lnTo>
                  <a:lnTo>
                    <a:pt x="154146" y="337819"/>
                  </a:lnTo>
                  <a:lnTo>
                    <a:pt x="176561" y="335279"/>
                  </a:lnTo>
                  <a:lnTo>
                    <a:pt x="197405" y="331469"/>
                  </a:lnTo>
                  <a:lnTo>
                    <a:pt x="216154" y="325119"/>
                  </a:lnTo>
                  <a:lnTo>
                    <a:pt x="218694" y="323849"/>
                  </a:lnTo>
                  <a:lnTo>
                    <a:pt x="221107" y="323849"/>
                  </a:lnTo>
                  <a:lnTo>
                    <a:pt x="223393" y="322579"/>
                  </a:lnTo>
                  <a:close/>
                </a:path>
                <a:path w="485140" h="485139">
                  <a:moveTo>
                    <a:pt x="408215" y="322579"/>
                  </a:moveTo>
                  <a:lnTo>
                    <a:pt x="261239" y="322579"/>
                  </a:lnTo>
                  <a:lnTo>
                    <a:pt x="263525" y="323849"/>
                  </a:lnTo>
                  <a:lnTo>
                    <a:pt x="266065" y="325119"/>
                  </a:lnTo>
                  <a:lnTo>
                    <a:pt x="268732" y="325119"/>
                  </a:lnTo>
                  <a:lnTo>
                    <a:pt x="287262" y="331469"/>
                  </a:lnTo>
                  <a:lnTo>
                    <a:pt x="308006" y="335279"/>
                  </a:lnTo>
                  <a:lnTo>
                    <a:pt x="330418" y="337819"/>
                  </a:lnTo>
                  <a:lnTo>
                    <a:pt x="373411" y="337819"/>
                  </a:lnTo>
                  <a:lnTo>
                    <a:pt x="382952" y="336549"/>
                  </a:lnTo>
                  <a:lnTo>
                    <a:pt x="392302" y="336549"/>
                  </a:lnTo>
                  <a:lnTo>
                    <a:pt x="399401" y="334009"/>
                  </a:lnTo>
                  <a:lnTo>
                    <a:pt x="404891" y="328929"/>
                  </a:lnTo>
                  <a:lnTo>
                    <a:pt x="408215" y="322579"/>
                  </a:lnTo>
                  <a:close/>
                </a:path>
                <a:path w="485140" h="485139">
                  <a:moveTo>
                    <a:pt x="261239" y="257809"/>
                  </a:moveTo>
                  <a:lnTo>
                    <a:pt x="130683" y="257809"/>
                  </a:lnTo>
                  <a:lnTo>
                    <a:pt x="166243" y="260349"/>
                  </a:lnTo>
                  <a:lnTo>
                    <a:pt x="182510" y="262889"/>
                  </a:lnTo>
                  <a:lnTo>
                    <a:pt x="197231" y="266699"/>
                  </a:lnTo>
                  <a:lnTo>
                    <a:pt x="207287" y="270509"/>
                  </a:lnTo>
                  <a:lnTo>
                    <a:pt x="214630" y="273049"/>
                  </a:lnTo>
                  <a:lnTo>
                    <a:pt x="219590" y="276859"/>
                  </a:lnTo>
                  <a:lnTo>
                    <a:pt x="222504" y="279399"/>
                  </a:lnTo>
                  <a:lnTo>
                    <a:pt x="219662" y="281939"/>
                  </a:lnTo>
                  <a:lnTo>
                    <a:pt x="182493" y="295909"/>
                  </a:lnTo>
                  <a:lnTo>
                    <a:pt x="130683" y="300989"/>
                  </a:lnTo>
                  <a:lnTo>
                    <a:pt x="353949" y="300989"/>
                  </a:lnTo>
                  <a:lnTo>
                    <a:pt x="302121" y="295909"/>
                  </a:lnTo>
                  <a:lnTo>
                    <a:pt x="263558" y="280669"/>
                  </a:lnTo>
                  <a:lnTo>
                    <a:pt x="261239" y="278129"/>
                  </a:lnTo>
                  <a:lnTo>
                    <a:pt x="261239" y="257809"/>
                  </a:lnTo>
                  <a:close/>
                </a:path>
                <a:path w="485140" h="485139">
                  <a:moveTo>
                    <a:pt x="395186" y="298449"/>
                  </a:moveTo>
                  <a:lnTo>
                    <a:pt x="387731" y="298449"/>
                  </a:lnTo>
                  <a:lnTo>
                    <a:pt x="379523" y="299719"/>
                  </a:lnTo>
                  <a:lnTo>
                    <a:pt x="371125" y="299719"/>
                  </a:lnTo>
                  <a:lnTo>
                    <a:pt x="362585" y="300989"/>
                  </a:lnTo>
                  <a:lnTo>
                    <a:pt x="399497" y="300989"/>
                  </a:lnTo>
                  <a:lnTo>
                    <a:pt x="395186" y="298449"/>
                  </a:lnTo>
                  <a:close/>
                </a:path>
                <a:path w="485140" h="485139">
                  <a:moveTo>
                    <a:pt x="408215" y="247649"/>
                  </a:moveTo>
                  <a:lnTo>
                    <a:pt x="261239" y="247649"/>
                  </a:lnTo>
                  <a:lnTo>
                    <a:pt x="263525" y="248919"/>
                  </a:lnTo>
                  <a:lnTo>
                    <a:pt x="266065" y="250189"/>
                  </a:lnTo>
                  <a:lnTo>
                    <a:pt x="268732" y="250189"/>
                  </a:lnTo>
                  <a:lnTo>
                    <a:pt x="287262" y="256539"/>
                  </a:lnTo>
                  <a:lnTo>
                    <a:pt x="308006" y="260349"/>
                  </a:lnTo>
                  <a:lnTo>
                    <a:pt x="330418" y="262889"/>
                  </a:lnTo>
                  <a:lnTo>
                    <a:pt x="353949" y="264159"/>
                  </a:lnTo>
                  <a:lnTo>
                    <a:pt x="363728" y="262889"/>
                  </a:lnTo>
                  <a:lnTo>
                    <a:pt x="382952" y="262889"/>
                  </a:lnTo>
                  <a:lnTo>
                    <a:pt x="392302" y="261619"/>
                  </a:lnTo>
                  <a:lnTo>
                    <a:pt x="399401" y="259079"/>
                  </a:lnTo>
                  <a:lnTo>
                    <a:pt x="404891" y="253999"/>
                  </a:lnTo>
                  <a:lnTo>
                    <a:pt x="408215" y="247649"/>
                  </a:lnTo>
                  <a:close/>
                </a:path>
                <a:path w="485140" h="485139">
                  <a:moveTo>
                    <a:pt x="377553" y="0"/>
                  </a:moveTo>
                  <a:lnTo>
                    <a:pt x="330418" y="0"/>
                  </a:lnTo>
                  <a:lnTo>
                    <a:pt x="308006" y="2539"/>
                  </a:lnTo>
                  <a:lnTo>
                    <a:pt x="268732" y="12700"/>
                  </a:lnTo>
                  <a:lnTo>
                    <a:pt x="232013" y="35559"/>
                  </a:lnTo>
                  <a:lnTo>
                    <a:pt x="223393" y="58419"/>
                  </a:lnTo>
                  <a:lnTo>
                    <a:pt x="223393" y="234949"/>
                  </a:lnTo>
                  <a:lnTo>
                    <a:pt x="406906" y="234949"/>
                  </a:lnTo>
                  <a:lnTo>
                    <a:pt x="406429" y="233679"/>
                  </a:lnTo>
                  <a:lnTo>
                    <a:pt x="401653" y="227329"/>
                  </a:lnTo>
                  <a:lnTo>
                    <a:pt x="398419" y="226059"/>
                  </a:lnTo>
                  <a:lnTo>
                    <a:pt x="353949" y="226059"/>
                  </a:lnTo>
                  <a:lnTo>
                    <a:pt x="318389" y="223519"/>
                  </a:lnTo>
                  <a:lnTo>
                    <a:pt x="276151" y="213359"/>
                  </a:lnTo>
                  <a:lnTo>
                    <a:pt x="261239" y="203199"/>
                  </a:lnTo>
                  <a:lnTo>
                    <a:pt x="261239" y="175259"/>
                  </a:lnTo>
                  <a:lnTo>
                    <a:pt x="408215" y="175259"/>
                  </a:lnTo>
                  <a:lnTo>
                    <a:pt x="408813" y="167639"/>
                  </a:lnTo>
                  <a:lnTo>
                    <a:pt x="406429" y="160019"/>
                  </a:lnTo>
                  <a:lnTo>
                    <a:pt x="401653" y="154939"/>
                  </a:lnTo>
                  <a:lnTo>
                    <a:pt x="397341" y="152399"/>
                  </a:lnTo>
                  <a:lnTo>
                    <a:pt x="335799" y="152399"/>
                  </a:lnTo>
                  <a:lnTo>
                    <a:pt x="318389" y="149859"/>
                  </a:lnTo>
                  <a:lnTo>
                    <a:pt x="276151" y="139699"/>
                  </a:lnTo>
                  <a:lnTo>
                    <a:pt x="261239" y="130809"/>
                  </a:lnTo>
                  <a:lnTo>
                    <a:pt x="261239" y="101599"/>
                  </a:lnTo>
                  <a:lnTo>
                    <a:pt x="484632" y="101599"/>
                  </a:lnTo>
                  <a:lnTo>
                    <a:pt x="484632" y="80009"/>
                  </a:lnTo>
                  <a:lnTo>
                    <a:pt x="353949" y="80009"/>
                  </a:lnTo>
                  <a:lnTo>
                    <a:pt x="318389" y="77469"/>
                  </a:lnTo>
                  <a:lnTo>
                    <a:pt x="277397" y="67309"/>
                  </a:lnTo>
                  <a:lnTo>
                    <a:pt x="262127" y="58419"/>
                  </a:lnTo>
                  <a:lnTo>
                    <a:pt x="265058" y="55879"/>
                  </a:lnTo>
                  <a:lnTo>
                    <a:pt x="302121" y="41909"/>
                  </a:lnTo>
                  <a:lnTo>
                    <a:pt x="335799" y="38100"/>
                  </a:lnTo>
                  <a:lnTo>
                    <a:pt x="477523" y="38100"/>
                  </a:lnTo>
                  <a:lnTo>
                    <a:pt x="476011" y="35559"/>
                  </a:lnTo>
                  <a:lnTo>
                    <a:pt x="462182" y="22859"/>
                  </a:lnTo>
                  <a:lnTo>
                    <a:pt x="439293" y="12700"/>
                  </a:lnTo>
                  <a:lnTo>
                    <a:pt x="420760" y="6350"/>
                  </a:lnTo>
                  <a:lnTo>
                    <a:pt x="400002" y="2539"/>
                  </a:lnTo>
                  <a:lnTo>
                    <a:pt x="377553" y="0"/>
                  </a:lnTo>
                  <a:close/>
                </a:path>
                <a:path w="485140" h="485139">
                  <a:moveTo>
                    <a:pt x="387731" y="223519"/>
                  </a:moveTo>
                  <a:lnTo>
                    <a:pt x="379523" y="224789"/>
                  </a:lnTo>
                  <a:lnTo>
                    <a:pt x="371125" y="224789"/>
                  </a:lnTo>
                  <a:lnTo>
                    <a:pt x="362585" y="226059"/>
                  </a:lnTo>
                  <a:lnTo>
                    <a:pt x="398419" y="226059"/>
                  </a:lnTo>
                  <a:lnTo>
                    <a:pt x="395186" y="224789"/>
                  </a:lnTo>
                  <a:lnTo>
                    <a:pt x="387731" y="223519"/>
                  </a:lnTo>
                  <a:close/>
                </a:path>
                <a:path w="485140" h="485139">
                  <a:moveTo>
                    <a:pt x="408215" y="175259"/>
                  </a:moveTo>
                  <a:lnTo>
                    <a:pt x="263525" y="175259"/>
                  </a:lnTo>
                  <a:lnTo>
                    <a:pt x="266065" y="176529"/>
                  </a:lnTo>
                  <a:lnTo>
                    <a:pt x="308006" y="186689"/>
                  </a:lnTo>
                  <a:lnTo>
                    <a:pt x="353949" y="190499"/>
                  </a:lnTo>
                  <a:lnTo>
                    <a:pt x="373411" y="190499"/>
                  </a:lnTo>
                  <a:lnTo>
                    <a:pt x="392302" y="187959"/>
                  </a:lnTo>
                  <a:lnTo>
                    <a:pt x="399401" y="185419"/>
                  </a:lnTo>
                  <a:lnTo>
                    <a:pt x="404891" y="181609"/>
                  </a:lnTo>
                  <a:lnTo>
                    <a:pt x="408215" y="175259"/>
                  </a:lnTo>
                  <a:close/>
                </a:path>
                <a:path w="485140" h="485139">
                  <a:moveTo>
                    <a:pt x="125857" y="53339"/>
                  </a:moveTo>
                  <a:lnTo>
                    <a:pt x="88011" y="53339"/>
                  </a:lnTo>
                  <a:lnTo>
                    <a:pt x="88011" y="162559"/>
                  </a:lnTo>
                  <a:lnTo>
                    <a:pt x="89503" y="170179"/>
                  </a:lnTo>
                  <a:lnTo>
                    <a:pt x="93567" y="176529"/>
                  </a:lnTo>
                  <a:lnTo>
                    <a:pt x="99583" y="180339"/>
                  </a:lnTo>
                  <a:lnTo>
                    <a:pt x="106934" y="181609"/>
                  </a:lnTo>
                  <a:lnTo>
                    <a:pt x="114337" y="180339"/>
                  </a:lnTo>
                  <a:lnTo>
                    <a:pt x="120348" y="176529"/>
                  </a:lnTo>
                  <a:lnTo>
                    <a:pt x="124382" y="170179"/>
                  </a:lnTo>
                  <a:lnTo>
                    <a:pt x="125857" y="162559"/>
                  </a:lnTo>
                  <a:lnTo>
                    <a:pt x="125857" y="53339"/>
                  </a:lnTo>
                  <a:close/>
                </a:path>
                <a:path w="485140" h="485139">
                  <a:moveTo>
                    <a:pt x="387731" y="149859"/>
                  </a:moveTo>
                  <a:lnTo>
                    <a:pt x="371125" y="152399"/>
                  </a:lnTo>
                  <a:lnTo>
                    <a:pt x="397341" y="152399"/>
                  </a:lnTo>
                  <a:lnTo>
                    <a:pt x="395186" y="151129"/>
                  </a:lnTo>
                  <a:lnTo>
                    <a:pt x="387731" y="149859"/>
                  </a:lnTo>
                  <a:close/>
                </a:path>
                <a:path w="485140" h="485139">
                  <a:moveTo>
                    <a:pt x="439293" y="104139"/>
                  </a:moveTo>
                  <a:lnTo>
                    <a:pt x="268732" y="104139"/>
                  </a:lnTo>
                  <a:lnTo>
                    <a:pt x="287262" y="110489"/>
                  </a:lnTo>
                  <a:lnTo>
                    <a:pt x="308006" y="114299"/>
                  </a:lnTo>
                  <a:lnTo>
                    <a:pt x="330418" y="116839"/>
                  </a:lnTo>
                  <a:lnTo>
                    <a:pt x="377553" y="116839"/>
                  </a:lnTo>
                  <a:lnTo>
                    <a:pt x="400002" y="114299"/>
                  </a:lnTo>
                  <a:lnTo>
                    <a:pt x="420760" y="110489"/>
                  </a:lnTo>
                  <a:lnTo>
                    <a:pt x="439293" y="104139"/>
                  </a:lnTo>
                  <a:close/>
                </a:path>
                <a:path w="485140" h="485139">
                  <a:moveTo>
                    <a:pt x="446786" y="101599"/>
                  </a:moveTo>
                  <a:lnTo>
                    <a:pt x="261239" y="101599"/>
                  </a:lnTo>
                  <a:lnTo>
                    <a:pt x="263525" y="102869"/>
                  </a:lnTo>
                  <a:lnTo>
                    <a:pt x="266065" y="104139"/>
                  </a:lnTo>
                  <a:lnTo>
                    <a:pt x="441960" y="104139"/>
                  </a:lnTo>
                  <a:lnTo>
                    <a:pt x="446786" y="101599"/>
                  </a:lnTo>
                  <a:close/>
                </a:path>
                <a:path w="485140" h="485139">
                  <a:moveTo>
                    <a:pt x="116280" y="0"/>
                  </a:moveTo>
                  <a:lnTo>
                    <a:pt x="97605" y="0"/>
                  </a:lnTo>
                  <a:lnTo>
                    <a:pt x="88788" y="3809"/>
                  </a:lnTo>
                  <a:lnTo>
                    <a:pt x="36702" y="50799"/>
                  </a:lnTo>
                  <a:lnTo>
                    <a:pt x="31242" y="64769"/>
                  </a:lnTo>
                  <a:lnTo>
                    <a:pt x="32666" y="71119"/>
                  </a:lnTo>
                  <a:lnTo>
                    <a:pt x="36830" y="77469"/>
                  </a:lnTo>
                  <a:lnTo>
                    <a:pt x="40513" y="81279"/>
                  </a:lnTo>
                  <a:lnTo>
                    <a:pt x="45339" y="82549"/>
                  </a:lnTo>
                  <a:lnTo>
                    <a:pt x="54991" y="82549"/>
                  </a:lnTo>
                  <a:lnTo>
                    <a:pt x="59944" y="81279"/>
                  </a:lnTo>
                  <a:lnTo>
                    <a:pt x="63626" y="77469"/>
                  </a:lnTo>
                  <a:lnTo>
                    <a:pt x="88011" y="53339"/>
                  </a:lnTo>
                  <a:lnTo>
                    <a:pt x="178821" y="53339"/>
                  </a:lnTo>
                  <a:lnTo>
                    <a:pt x="177165" y="50799"/>
                  </a:lnTo>
                  <a:lnTo>
                    <a:pt x="140462" y="13969"/>
                  </a:lnTo>
                  <a:lnTo>
                    <a:pt x="133258" y="7619"/>
                  </a:lnTo>
                  <a:lnTo>
                    <a:pt x="125126" y="3809"/>
                  </a:lnTo>
                  <a:lnTo>
                    <a:pt x="116280" y="0"/>
                  </a:lnTo>
                  <a:close/>
                </a:path>
                <a:path w="485140" h="485139">
                  <a:moveTo>
                    <a:pt x="178821" y="53339"/>
                  </a:moveTo>
                  <a:lnTo>
                    <a:pt x="125857" y="53339"/>
                  </a:lnTo>
                  <a:lnTo>
                    <a:pt x="150368" y="77469"/>
                  </a:lnTo>
                  <a:lnTo>
                    <a:pt x="156553" y="81279"/>
                  </a:lnTo>
                  <a:lnTo>
                    <a:pt x="163655" y="82549"/>
                  </a:lnTo>
                  <a:lnTo>
                    <a:pt x="170781" y="81279"/>
                  </a:lnTo>
                  <a:lnTo>
                    <a:pt x="177038" y="77469"/>
                  </a:lnTo>
                  <a:lnTo>
                    <a:pt x="181254" y="71119"/>
                  </a:lnTo>
                  <a:lnTo>
                    <a:pt x="182673" y="64769"/>
                  </a:lnTo>
                  <a:lnTo>
                    <a:pt x="181306" y="57149"/>
                  </a:lnTo>
                  <a:lnTo>
                    <a:pt x="178821" y="53339"/>
                  </a:lnTo>
                  <a:close/>
                </a:path>
                <a:path w="485140" h="485139">
                  <a:moveTo>
                    <a:pt x="477523" y="38100"/>
                  </a:moveTo>
                  <a:lnTo>
                    <a:pt x="372171" y="38100"/>
                  </a:lnTo>
                  <a:lnTo>
                    <a:pt x="389620" y="39369"/>
                  </a:lnTo>
                  <a:lnTo>
                    <a:pt x="405901" y="41909"/>
                  </a:lnTo>
                  <a:lnTo>
                    <a:pt x="420624" y="45719"/>
                  </a:lnTo>
                  <a:lnTo>
                    <a:pt x="430627" y="49529"/>
                  </a:lnTo>
                  <a:lnTo>
                    <a:pt x="442966" y="55879"/>
                  </a:lnTo>
                  <a:lnTo>
                    <a:pt x="445897" y="58419"/>
                  </a:lnTo>
                  <a:lnTo>
                    <a:pt x="442966" y="60959"/>
                  </a:lnTo>
                  <a:lnTo>
                    <a:pt x="405901" y="74929"/>
                  </a:lnTo>
                  <a:lnTo>
                    <a:pt x="353949" y="80009"/>
                  </a:lnTo>
                  <a:lnTo>
                    <a:pt x="484632" y="80009"/>
                  </a:lnTo>
                  <a:lnTo>
                    <a:pt x="484632" y="58419"/>
                  </a:lnTo>
                  <a:lnTo>
                    <a:pt x="482816" y="46989"/>
                  </a:lnTo>
                  <a:lnTo>
                    <a:pt x="477523" y="38100"/>
                  </a:lnTo>
                  <a:close/>
                </a:path>
              </a:pathLst>
            </a:custGeom>
            <a:solidFill>
              <a:schemeClr val="bg1"/>
            </a:solidFill>
            <a:scene3d>
              <a:camera prst="isometricOffAxis2Left"/>
              <a:lightRig rig="threePt" dir="t"/>
            </a:scene3d>
          </p:spPr>
          <p:txBody>
            <a:bodyPr wrap="square" lIns="0" tIns="0" rIns="0" bIns="0" rtlCol="0"/>
            <a:lstStyle/>
            <a:p>
              <a:endParaRPr/>
            </a:p>
          </p:txBody>
        </p:sp>
      </p:grpSp>
      <p:sp>
        <p:nvSpPr>
          <p:cNvPr id="24" name="Hexagon 23">
            <a:extLst>
              <a:ext uri="{FF2B5EF4-FFF2-40B4-BE49-F238E27FC236}">
                <a16:creationId xmlns:a16="http://schemas.microsoft.com/office/drawing/2014/main" id="{9C1D2ED2-2796-102F-60D0-988D4C909682}"/>
              </a:ext>
            </a:extLst>
          </p:cNvPr>
          <p:cNvSpPr/>
          <p:nvPr userDrawn="1"/>
        </p:nvSpPr>
        <p:spPr>
          <a:xfrm rot="5400000">
            <a:off x="8479762" y="3046340"/>
            <a:ext cx="361355" cy="311514"/>
          </a:xfrm>
          <a:prstGeom prst="hexag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6" name="TextBox 25">
            <a:extLst>
              <a:ext uri="{FF2B5EF4-FFF2-40B4-BE49-F238E27FC236}">
                <a16:creationId xmlns:a16="http://schemas.microsoft.com/office/drawing/2014/main" id="{A1FD649B-D055-A1C5-4E7D-722DAC4FE931}"/>
              </a:ext>
            </a:extLst>
          </p:cNvPr>
          <p:cNvSpPr txBox="1"/>
          <p:nvPr userDrawn="1"/>
        </p:nvSpPr>
        <p:spPr>
          <a:xfrm>
            <a:off x="8512802" y="3088393"/>
            <a:ext cx="295274" cy="307777"/>
          </a:xfrm>
          <a:prstGeom prst="rect">
            <a:avLst/>
          </a:prstGeom>
          <a:noFill/>
        </p:spPr>
        <p:txBody>
          <a:bodyPr wrap="none" rtlCol="0">
            <a:spAutoFit/>
          </a:bodyPr>
          <a:lstStyle/>
          <a:p>
            <a:pPr algn="ctr"/>
            <a:r>
              <a:rPr lang="en-ID" sz="1400" dirty="0">
                <a:solidFill>
                  <a:schemeClr val="bg1"/>
                </a:solidFill>
                <a:latin typeface="+mj-lt"/>
              </a:rPr>
              <a:t>3</a:t>
            </a:r>
          </a:p>
        </p:txBody>
      </p:sp>
      <p:sp>
        <p:nvSpPr>
          <p:cNvPr id="27" name="Hexagon 26">
            <a:extLst>
              <a:ext uri="{FF2B5EF4-FFF2-40B4-BE49-F238E27FC236}">
                <a16:creationId xmlns:a16="http://schemas.microsoft.com/office/drawing/2014/main" id="{2C76677C-8501-B60D-E7D2-BCE341C681AF}"/>
              </a:ext>
            </a:extLst>
          </p:cNvPr>
          <p:cNvSpPr/>
          <p:nvPr userDrawn="1"/>
        </p:nvSpPr>
        <p:spPr>
          <a:xfrm rot="5400000">
            <a:off x="8479762" y="4322032"/>
            <a:ext cx="361355" cy="311514"/>
          </a:xfrm>
          <a:prstGeom prst="hexagon">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solidFill>
                <a:schemeClr val="lt1"/>
              </a:solidFill>
            </a:endParaRPr>
          </a:p>
        </p:txBody>
      </p:sp>
      <p:sp>
        <p:nvSpPr>
          <p:cNvPr id="29" name="TextBox 28">
            <a:extLst>
              <a:ext uri="{FF2B5EF4-FFF2-40B4-BE49-F238E27FC236}">
                <a16:creationId xmlns:a16="http://schemas.microsoft.com/office/drawing/2014/main" id="{095BE2F4-D0BE-303F-98FE-4942AABDF21C}"/>
              </a:ext>
            </a:extLst>
          </p:cNvPr>
          <p:cNvSpPr txBox="1"/>
          <p:nvPr userDrawn="1"/>
        </p:nvSpPr>
        <p:spPr>
          <a:xfrm>
            <a:off x="8503291" y="4336146"/>
            <a:ext cx="312906" cy="307777"/>
          </a:xfrm>
          <a:prstGeom prst="rect">
            <a:avLst/>
          </a:prstGeom>
          <a:noFill/>
        </p:spPr>
        <p:txBody>
          <a:bodyPr wrap="none" rtlCol="0">
            <a:spAutoFit/>
          </a:bodyPr>
          <a:lstStyle>
            <a:defPPr>
              <a:defRPr lang="en-US"/>
            </a:defPPr>
            <a:lvl1pPr algn="ctr">
              <a:defRPr sz="1400">
                <a:solidFill>
                  <a:schemeClr val="bg1"/>
                </a:solidFill>
                <a:latin typeface="+mj-lt"/>
              </a:defRPr>
            </a:lvl1pPr>
          </a:lstStyle>
          <a:p>
            <a:r>
              <a:rPr lang="en-ID" dirty="0"/>
              <a:t>4</a:t>
            </a:r>
          </a:p>
        </p:txBody>
      </p:sp>
      <p:sp>
        <p:nvSpPr>
          <p:cNvPr id="31" name="Hexagon 30">
            <a:extLst>
              <a:ext uri="{FF2B5EF4-FFF2-40B4-BE49-F238E27FC236}">
                <a16:creationId xmlns:a16="http://schemas.microsoft.com/office/drawing/2014/main" id="{874607E5-921C-8E29-3C5E-B7A9214999AF}"/>
              </a:ext>
            </a:extLst>
          </p:cNvPr>
          <p:cNvSpPr/>
          <p:nvPr/>
        </p:nvSpPr>
        <p:spPr>
          <a:xfrm rot="16200000" flipH="1">
            <a:off x="3412581" y="3046340"/>
            <a:ext cx="361355" cy="311514"/>
          </a:xfrm>
          <a:prstGeom prst="hexagon">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3" name="TextBox 32">
            <a:extLst>
              <a:ext uri="{FF2B5EF4-FFF2-40B4-BE49-F238E27FC236}">
                <a16:creationId xmlns:a16="http://schemas.microsoft.com/office/drawing/2014/main" id="{8860A3CC-D5EA-190E-7DD0-5C52CC75075C}"/>
              </a:ext>
            </a:extLst>
          </p:cNvPr>
          <p:cNvSpPr txBox="1"/>
          <p:nvPr/>
        </p:nvSpPr>
        <p:spPr>
          <a:xfrm flipH="1">
            <a:off x="3464263" y="3048208"/>
            <a:ext cx="260007" cy="307777"/>
          </a:xfrm>
          <a:prstGeom prst="rect">
            <a:avLst/>
          </a:prstGeom>
          <a:noFill/>
        </p:spPr>
        <p:txBody>
          <a:bodyPr wrap="none" rtlCol="0">
            <a:spAutoFit/>
          </a:bodyPr>
          <a:lstStyle/>
          <a:p>
            <a:pPr algn="ctr"/>
            <a:r>
              <a:rPr lang="en-ID" sz="1400" dirty="0">
                <a:solidFill>
                  <a:schemeClr val="bg1"/>
                </a:solidFill>
                <a:latin typeface="+mj-lt"/>
              </a:rPr>
              <a:t>1</a:t>
            </a:r>
          </a:p>
        </p:txBody>
      </p:sp>
      <p:sp>
        <p:nvSpPr>
          <p:cNvPr id="34" name="Hexagon 33">
            <a:extLst>
              <a:ext uri="{FF2B5EF4-FFF2-40B4-BE49-F238E27FC236}">
                <a16:creationId xmlns:a16="http://schemas.microsoft.com/office/drawing/2014/main" id="{46DCB93D-DC94-9666-EAB8-7889C8912C4E}"/>
              </a:ext>
            </a:extLst>
          </p:cNvPr>
          <p:cNvSpPr/>
          <p:nvPr/>
        </p:nvSpPr>
        <p:spPr>
          <a:xfrm rot="16200000" flipH="1">
            <a:off x="3412581" y="4322032"/>
            <a:ext cx="361355" cy="31151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lt1"/>
              </a:solidFill>
            </a:endParaRPr>
          </a:p>
        </p:txBody>
      </p:sp>
      <p:sp>
        <p:nvSpPr>
          <p:cNvPr id="36" name="TextBox 35">
            <a:extLst>
              <a:ext uri="{FF2B5EF4-FFF2-40B4-BE49-F238E27FC236}">
                <a16:creationId xmlns:a16="http://schemas.microsoft.com/office/drawing/2014/main" id="{F07472F7-282B-8545-DE51-9FA9411C3971}"/>
              </a:ext>
            </a:extLst>
          </p:cNvPr>
          <p:cNvSpPr txBox="1"/>
          <p:nvPr/>
        </p:nvSpPr>
        <p:spPr>
          <a:xfrm flipH="1">
            <a:off x="3446294" y="4336147"/>
            <a:ext cx="293670" cy="307777"/>
          </a:xfrm>
          <a:prstGeom prst="rect">
            <a:avLst/>
          </a:prstGeom>
          <a:noFill/>
        </p:spPr>
        <p:txBody>
          <a:bodyPr wrap="none" rtlCol="0">
            <a:spAutoFit/>
          </a:bodyPr>
          <a:lstStyle>
            <a:defPPr>
              <a:defRPr lang="en-US"/>
            </a:defPPr>
            <a:lvl1pPr algn="ctr">
              <a:defRPr sz="1400">
                <a:solidFill>
                  <a:schemeClr val="bg1"/>
                </a:solidFill>
                <a:latin typeface="+mj-lt"/>
              </a:defRPr>
            </a:lvl1pPr>
          </a:lstStyle>
          <a:p>
            <a:r>
              <a:rPr lang="en-ID" dirty="0"/>
              <a:t>2</a:t>
            </a:r>
          </a:p>
        </p:txBody>
      </p:sp>
      <p:cxnSp>
        <p:nvCxnSpPr>
          <p:cNvPr id="39" name="Straight Connector 38">
            <a:extLst>
              <a:ext uri="{FF2B5EF4-FFF2-40B4-BE49-F238E27FC236}">
                <a16:creationId xmlns:a16="http://schemas.microsoft.com/office/drawing/2014/main" id="{6F62EAAF-A273-CB05-A36A-C447735613CB}"/>
              </a:ext>
            </a:extLst>
          </p:cNvPr>
          <p:cNvCxnSpPr>
            <a:cxnSpLocks/>
          </p:cNvCxnSpPr>
          <p:nvPr userDrawn="1"/>
        </p:nvCxnSpPr>
        <p:spPr>
          <a:xfrm>
            <a:off x="5724491" y="1585375"/>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id="{54D024B2-AC6B-8AE0-D8E7-B2E9C3ED0B0A}"/>
              </a:ext>
            </a:extLst>
          </p:cNvPr>
          <p:cNvSpPr>
            <a:spLocks noGrp="1"/>
          </p:cNvSpPr>
          <p:nvPr userDrawn="1">
            <p:ph type="body" sz="quarter" idx="12" hasCustomPrompt="1"/>
          </p:nvPr>
        </p:nvSpPr>
        <p:spPr>
          <a:xfrm>
            <a:off x="4082867" y="583740"/>
            <a:ext cx="4041738" cy="1009650"/>
          </a:xfrm>
        </p:spPr>
        <p:txBody>
          <a:bodyPr anchor="ctr">
            <a:noAutofit/>
          </a:bodyPr>
          <a:lstStyle>
            <a:lvl1pPr marL="0" indent="0" algn="ctr">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40" name="Content Placeholder 5">
            <a:extLst>
              <a:ext uri="{FF2B5EF4-FFF2-40B4-BE49-F238E27FC236}">
                <a16:creationId xmlns:a16="http://schemas.microsoft.com/office/drawing/2014/main" id="{2C223CE8-6169-799F-B465-CF88AFAA2170}"/>
              </a:ext>
            </a:extLst>
          </p:cNvPr>
          <p:cNvSpPr>
            <a:spLocks noGrp="1"/>
          </p:cNvSpPr>
          <p:nvPr userDrawn="1">
            <p:ph sz="quarter" idx="14"/>
          </p:nvPr>
        </p:nvSpPr>
        <p:spPr>
          <a:xfrm>
            <a:off x="434565" y="2981083"/>
            <a:ext cx="2853215" cy="1027801"/>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1" name="Content Placeholder 5">
            <a:extLst>
              <a:ext uri="{FF2B5EF4-FFF2-40B4-BE49-F238E27FC236}">
                <a16:creationId xmlns:a16="http://schemas.microsoft.com/office/drawing/2014/main" id="{23AD145B-30A5-1B91-3C24-E05248D9CD57}"/>
              </a:ext>
            </a:extLst>
          </p:cNvPr>
          <p:cNvSpPr>
            <a:spLocks noGrp="1"/>
          </p:cNvSpPr>
          <p:nvPr userDrawn="1">
            <p:ph sz="quarter" idx="15"/>
          </p:nvPr>
        </p:nvSpPr>
        <p:spPr>
          <a:xfrm>
            <a:off x="440693" y="4292571"/>
            <a:ext cx="2853215" cy="1027801"/>
          </a:xfrm>
        </p:spPr>
        <p:txBody>
          <a:bodyPr/>
          <a:lstStyle>
            <a:lvl1pPr marL="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2" name="Content Placeholder 5">
            <a:extLst>
              <a:ext uri="{FF2B5EF4-FFF2-40B4-BE49-F238E27FC236}">
                <a16:creationId xmlns:a16="http://schemas.microsoft.com/office/drawing/2014/main" id="{4592AE9C-A108-20AA-5560-2A6BD2FC6E15}"/>
              </a:ext>
            </a:extLst>
          </p:cNvPr>
          <p:cNvSpPr>
            <a:spLocks noGrp="1"/>
          </p:cNvSpPr>
          <p:nvPr userDrawn="1">
            <p:ph sz="quarter" idx="16"/>
          </p:nvPr>
        </p:nvSpPr>
        <p:spPr>
          <a:xfrm>
            <a:off x="8990351" y="2981083"/>
            <a:ext cx="2853215" cy="1027801"/>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3" name="Content Placeholder 5">
            <a:extLst>
              <a:ext uri="{FF2B5EF4-FFF2-40B4-BE49-F238E27FC236}">
                <a16:creationId xmlns:a16="http://schemas.microsoft.com/office/drawing/2014/main" id="{DB5F5669-79B6-05EB-F698-BF61678414F1}"/>
              </a:ext>
            </a:extLst>
          </p:cNvPr>
          <p:cNvSpPr>
            <a:spLocks noGrp="1"/>
          </p:cNvSpPr>
          <p:nvPr userDrawn="1">
            <p:ph sz="quarter" idx="17"/>
          </p:nvPr>
        </p:nvSpPr>
        <p:spPr>
          <a:xfrm>
            <a:off x="8991607" y="4292571"/>
            <a:ext cx="2853215" cy="1027801"/>
          </a:xfrm>
        </p:spPr>
        <p:txBody>
          <a:bodyPr/>
          <a:lstStyle>
            <a:lvl1pPr marL="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2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07973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Ingraphic 4">
    <p:spTree>
      <p:nvGrpSpPr>
        <p:cNvPr id="1" name=""/>
        <p:cNvGrpSpPr/>
        <p:nvPr/>
      </p:nvGrpSpPr>
      <p:grpSpPr>
        <a:xfrm>
          <a:off x="0" y="0"/>
          <a:ext cx="0" cy="0"/>
          <a:chOff x="0" y="0"/>
          <a:chExt cx="0" cy="0"/>
        </a:xfrm>
      </p:grpSpPr>
      <p:sp>
        <p:nvSpPr>
          <p:cNvPr id="16" name="Freeform 89">
            <a:extLst>
              <a:ext uri="{FF2B5EF4-FFF2-40B4-BE49-F238E27FC236}">
                <a16:creationId xmlns:a16="http://schemas.microsoft.com/office/drawing/2014/main" id="{25C3FE58-79DB-335E-27A6-F33C5B35FF08}"/>
              </a:ext>
            </a:extLst>
          </p:cNvPr>
          <p:cNvSpPr>
            <a:spLocks/>
          </p:cNvSpPr>
          <p:nvPr userDrawn="1"/>
        </p:nvSpPr>
        <p:spPr bwMode="auto">
          <a:xfrm flipH="1">
            <a:off x="984227" y="1844824"/>
            <a:ext cx="2120657" cy="1226825"/>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2"/>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0" name="Freeform 91">
            <a:extLst>
              <a:ext uri="{FF2B5EF4-FFF2-40B4-BE49-F238E27FC236}">
                <a16:creationId xmlns:a16="http://schemas.microsoft.com/office/drawing/2014/main" id="{ACA7277C-5912-853F-E023-B22F0F294705}"/>
              </a:ext>
            </a:extLst>
          </p:cNvPr>
          <p:cNvSpPr>
            <a:spLocks/>
          </p:cNvSpPr>
          <p:nvPr userDrawn="1"/>
        </p:nvSpPr>
        <p:spPr bwMode="auto">
          <a:xfrm flipH="1">
            <a:off x="2044556" y="2457237"/>
            <a:ext cx="1060329" cy="1835859"/>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2">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1" name="Freeform 93">
            <a:extLst>
              <a:ext uri="{FF2B5EF4-FFF2-40B4-BE49-F238E27FC236}">
                <a16:creationId xmlns:a16="http://schemas.microsoft.com/office/drawing/2014/main" id="{4F2FF729-DFF9-D699-4B16-6C5B5FCC8766}"/>
              </a:ext>
            </a:extLst>
          </p:cNvPr>
          <p:cNvSpPr>
            <a:spLocks/>
          </p:cNvSpPr>
          <p:nvPr userDrawn="1"/>
        </p:nvSpPr>
        <p:spPr bwMode="auto">
          <a:xfrm flipH="1">
            <a:off x="984227" y="2457237"/>
            <a:ext cx="1060329" cy="1835859"/>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2">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2" name="Freeform 89">
            <a:extLst>
              <a:ext uri="{FF2B5EF4-FFF2-40B4-BE49-F238E27FC236}">
                <a16:creationId xmlns:a16="http://schemas.microsoft.com/office/drawing/2014/main" id="{6D9CEF41-C08C-1FD8-7937-FE308C914CFF}"/>
              </a:ext>
            </a:extLst>
          </p:cNvPr>
          <p:cNvSpPr>
            <a:spLocks/>
          </p:cNvSpPr>
          <p:nvPr userDrawn="1"/>
        </p:nvSpPr>
        <p:spPr bwMode="auto">
          <a:xfrm flipH="1">
            <a:off x="3072458" y="1844824"/>
            <a:ext cx="2120657" cy="1226825"/>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3">
              <a:lumMod val="60000"/>
              <a:lumOff val="4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3" name="Freeform 91">
            <a:extLst>
              <a:ext uri="{FF2B5EF4-FFF2-40B4-BE49-F238E27FC236}">
                <a16:creationId xmlns:a16="http://schemas.microsoft.com/office/drawing/2014/main" id="{3BF16162-4201-1EC4-E67C-9091BE958B73}"/>
              </a:ext>
            </a:extLst>
          </p:cNvPr>
          <p:cNvSpPr>
            <a:spLocks/>
          </p:cNvSpPr>
          <p:nvPr userDrawn="1"/>
        </p:nvSpPr>
        <p:spPr bwMode="auto">
          <a:xfrm flipH="1">
            <a:off x="4132787" y="2457237"/>
            <a:ext cx="1060329" cy="1835859"/>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3">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4" name="Freeform 93">
            <a:extLst>
              <a:ext uri="{FF2B5EF4-FFF2-40B4-BE49-F238E27FC236}">
                <a16:creationId xmlns:a16="http://schemas.microsoft.com/office/drawing/2014/main" id="{63FCC863-35CB-5445-7CCB-E732BCBE5356}"/>
              </a:ext>
            </a:extLst>
          </p:cNvPr>
          <p:cNvSpPr>
            <a:spLocks/>
          </p:cNvSpPr>
          <p:nvPr userDrawn="1"/>
        </p:nvSpPr>
        <p:spPr bwMode="auto">
          <a:xfrm flipH="1">
            <a:off x="3072458" y="2457237"/>
            <a:ext cx="1060329" cy="1835859"/>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3">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5" name="Freeform 89">
            <a:extLst>
              <a:ext uri="{FF2B5EF4-FFF2-40B4-BE49-F238E27FC236}">
                <a16:creationId xmlns:a16="http://schemas.microsoft.com/office/drawing/2014/main" id="{295F635D-DC93-5CC0-679D-85A3BB0B0E02}"/>
              </a:ext>
            </a:extLst>
          </p:cNvPr>
          <p:cNvSpPr>
            <a:spLocks/>
          </p:cNvSpPr>
          <p:nvPr userDrawn="1"/>
        </p:nvSpPr>
        <p:spPr bwMode="auto">
          <a:xfrm flipH="1">
            <a:off x="2037263" y="3681373"/>
            <a:ext cx="2120657" cy="1226825"/>
          </a:xfrm>
          <a:custGeom>
            <a:avLst/>
            <a:gdLst>
              <a:gd name="T0" fmla="*/ 2 w 484"/>
              <a:gd name="T1" fmla="*/ 140 h 280"/>
              <a:gd name="T2" fmla="*/ 242 w 484"/>
              <a:gd name="T3" fmla="*/ 280 h 280"/>
              <a:gd name="T4" fmla="*/ 484 w 484"/>
              <a:gd name="T5" fmla="*/ 140 h 280"/>
              <a:gd name="T6" fmla="*/ 484 w 484"/>
              <a:gd name="T7" fmla="*/ 140 h 280"/>
              <a:gd name="T8" fmla="*/ 484 w 484"/>
              <a:gd name="T9" fmla="*/ 140 h 280"/>
              <a:gd name="T10" fmla="*/ 484 w 484"/>
              <a:gd name="T11" fmla="*/ 140 h 280"/>
              <a:gd name="T12" fmla="*/ 242 w 484"/>
              <a:gd name="T13" fmla="*/ 0 h 280"/>
              <a:gd name="T14" fmla="*/ 0 w 484"/>
              <a:gd name="T15" fmla="*/ 140 h 280"/>
              <a:gd name="T16" fmla="*/ 2 w 484"/>
              <a:gd name="T17" fmla="*/ 140 h 280"/>
              <a:gd name="T18" fmla="*/ 2 w 484"/>
              <a:gd name="T19"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4" h="280">
                <a:moveTo>
                  <a:pt x="2" y="140"/>
                </a:moveTo>
                <a:lnTo>
                  <a:pt x="242" y="280"/>
                </a:lnTo>
                <a:lnTo>
                  <a:pt x="484" y="140"/>
                </a:lnTo>
                <a:lnTo>
                  <a:pt x="484" y="140"/>
                </a:lnTo>
                <a:lnTo>
                  <a:pt x="484" y="140"/>
                </a:lnTo>
                <a:lnTo>
                  <a:pt x="484" y="140"/>
                </a:lnTo>
                <a:lnTo>
                  <a:pt x="242" y="0"/>
                </a:lnTo>
                <a:lnTo>
                  <a:pt x="0" y="140"/>
                </a:lnTo>
                <a:lnTo>
                  <a:pt x="2" y="140"/>
                </a:lnTo>
                <a:lnTo>
                  <a:pt x="2" y="140"/>
                </a:lnTo>
                <a:close/>
              </a:path>
            </a:pathLst>
          </a:custGeom>
          <a:solidFill>
            <a:schemeClr val="accent1"/>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6" name="Freeform 91">
            <a:extLst>
              <a:ext uri="{FF2B5EF4-FFF2-40B4-BE49-F238E27FC236}">
                <a16:creationId xmlns:a16="http://schemas.microsoft.com/office/drawing/2014/main" id="{7A49164A-4A52-44BA-1BFA-72613684C0B2}"/>
              </a:ext>
            </a:extLst>
          </p:cNvPr>
          <p:cNvSpPr>
            <a:spLocks/>
          </p:cNvSpPr>
          <p:nvPr userDrawn="1"/>
        </p:nvSpPr>
        <p:spPr bwMode="auto">
          <a:xfrm flipH="1">
            <a:off x="3097592" y="4293786"/>
            <a:ext cx="1060329" cy="1835859"/>
          </a:xfrm>
          <a:custGeom>
            <a:avLst/>
            <a:gdLst>
              <a:gd name="T0" fmla="*/ 242 w 242"/>
              <a:gd name="T1" fmla="*/ 140 h 419"/>
              <a:gd name="T2" fmla="*/ 2 w 242"/>
              <a:gd name="T3" fmla="*/ 0 h 419"/>
              <a:gd name="T4" fmla="*/ 2 w 242"/>
              <a:gd name="T5" fmla="*/ 279 h 419"/>
              <a:gd name="T6" fmla="*/ 0 w 242"/>
              <a:gd name="T7" fmla="*/ 279 h 419"/>
              <a:gd name="T8" fmla="*/ 242 w 242"/>
              <a:gd name="T9" fmla="*/ 419 h 419"/>
              <a:gd name="T10" fmla="*/ 242 w 242"/>
              <a:gd name="T11" fmla="*/ 140 h 419"/>
              <a:gd name="T12" fmla="*/ 242 w 242"/>
              <a:gd name="T13" fmla="*/ 140 h 419"/>
            </a:gdLst>
            <a:ahLst/>
            <a:cxnLst>
              <a:cxn ang="0">
                <a:pos x="T0" y="T1"/>
              </a:cxn>
              <a:cxn ang="0">
                <a:pos x="T2" y="T3"/>
              </a:cxn>
              <a:cxn ang="0">
                <a:pos x="T4" y="T5"/>
              </a:cxn>
              <a:cxn ang="0">
                <a:pos x="T6" y="T7"/>
              </a:cxn>
              <a:cxn ang="0">
                <a:pos x="T8" y="T9"/>
              </a:cxn>
              <a:cxn ang="0">
                <a:pos x="T10" y="T11"/>
              </a:cxn>
              <a:cxn ang="0">
                <a:pos x="T12" y="T13"/>
              </a:cxn>
            </a:cxnLst>
            <a:rect l="0" t="0" r="r" b="b"/>
            <a:pathLst>
              <a:path w="242" h="419">
                <a:moveTo>
                  <a:pt x="242" y="140"/>
                </a:moveTo>
                <a:lnTo>
                  <a:pt x="2" y="0"/>
                </a:lnTo>
                <a:lnTo>
                  <a:pt x="2" y="279"/>
                </a:lnTo>
                <a:lnTo>
                  <a:pt x="0" y="279"/>
                </a:lnTo>
                <a:lnTo>
                  <a:pt x="242" y="419"/>
                </a:lnTo>
                <a:lnTo>
                  <a:pt x="242" y="140"/>
                </a:lnTo>
                <a:lnTo>
                  <a:pt x="242" y="140"/>
                </a:lnTo>
                <a:close/>
              </a:path>
            </a:pathLst>
          </a:custGeom>
          <a:solidFill>
            <a:schemeClr val="accent1">
              <a:lumMod val="7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7" name="Freeform 93">
            <a:extLst>
              <a:ext uri="{FF2B5EF4-FFF2-40B4-BE49-F238E27FC236}">
                <a16:creationId xmlns:a16="http://schemas.microsoft.com/office/drawing/2014/main" id="{982ECA0D-991D-38F8-4A32-C8E906B77E6B}"/>
              </a:ext>
            </a:extLst>
          </p:cNvPr>
          <p:cNvSpPr>
            <a:spLocks/>
          </p:cNvSpPr>
          <p:nvPr userDrawn="1"/>
        </p:nvSpPr>
        <p:spPr bwMode="auto">
          <a:xfrm flipH="1">
            <a:off x="2037263" y="4293786"/>
            <a:ext cx="1060329" cy="1835859"/>
          </a:xfrm>
          <a:custGeom>
            <a:avLst/>
            <a:gdLst>
              <a:gd name="T0" fmla="*/ 242 w 242"/>
              <a:gd name="T1" fmla="*/ 0 h 419"/>
              <a:gd name="T2" fmla="*/ 242 w 242"/>
              <a:gd name="T3" fmla="*/ 0 h 419"/>
              <a:gd name="T4" fmla="*/ 0 w 242"/>
              <a:gd name="T5" fmla="*/ 140 h 419"/>
              <a:gd name="T6" fmla="*/ 0 w 242"/>
              <a:gd name="T7" fmla="*/ 140 h 419"/>
              <a:gd name="T8" fmla="*/ 0 w 242"/>
              <a:gd name="T9" fmla="*/ 419 h 419"/>
              <a:gd name="T10" fmla="*/ 0 w 242"/>
              <a:gd name="T11" fmla="*/ 419 h 419"/>
              <a:gd name="T12" fmla="*/ 242 w 242"/>
              <a:gd name="T13" fmla="*/ 279 h 419"/>
              <a:gd name="T14" fmla="*/ 242 w 242"/>
              <a:gd name="T15" fmla="*/ 279 h 419"/>
              <a:gd name="T16" fmla="*/ 242 w 242"/>
              <a:gd name="T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419">
                <a:moveTo>
                  <a:pt x="242" y="0"/>
                </a:moveTo>
                <a:lnTo>
                  <a:pt x="242" y="0"/>
                </a:lnTo>
                <a:lnTo>
                  <a:pt x="0" y="140"/>
                </a:lnTo>
                <a:lnTo>
                  <a:pt x="0" y="140"/>
                </a:lnTo>
                <a:lnTo>
                  <a:pt x="0" y="419"/>
                </a:lnTo>
                <a:lnTo>
                  <a:pt x="0" y="419"/>
                </a:lnTo>
                <a:lnTo>
                  <a:pt x="242" y="279"/>
                </a:lnTo>
                <a:lnTo>
                  <a:pt x="242" y="279"/>
                </a:lnTo>
                <a:lnTo>
                  <a:pt x="242" y="0"/>
                </a:lnTo>
                <a:close/>
              </a:path>
            </a:pathLst>
          </a:custGeom>
          <a:solidFill>
            <a:schemeClr val="accent1">
              <a:lumMod val="50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en-ID"/>
          </a:p>
        </p:txBody>
      </p:sp>
      <p:sp>
        <p:nvSpPr>
          <p:cNvPr id="48" name="TextBox 47">
            <a:extLst>
              <a:ext uri="{FF2B5EF4-FFF2-40B4-BE49-F238E27FC236}">
                <a16:creationId xmlns:a16="http://schemas.microsoft.com/office/drawing/2014/main" id="{FA50DDB3-AD07-35C9-B1EA-65745D061B26}"/>
              </a:ext>
            </a:extLst>
          </p:cNvPr>
          <p:cNvSpPr txBox="1"/>
          <p:nvPr userDrawn="1"/>
        </p:nvSpPr>
        <p:spPr>
          <a:xfrm>
            <a:off x="2929917" y="4033176"/>
            <a:ext cx="335348" cy="523220"/>
          </a:xfrm>
          <a:prstGeom prst="rect">
            <a:avLst/>
          </a:prstGeom>
          <a:noFill/>
        </p:spPr>
        <p:txBody>
          <a:bodyPr wrap="none" rtlCol="0">
            <a:spAutoFit/>
            <a:scene3d>
              <a:camera prst="isometricTopUp"/>
              <a:lightRig rig="threePt" dir="t"/>
            </a:scene3d>
          </a:bodyPr>
          <a:lstStyle/>
          <a:p>
            <a:pPr algn="ctr"/>
            <a:r>
              <a:rPr lang="en-ID" sz="2800">
                <a:solidFill>
                  <a:schemeClr val="bg1"/>
                </a:solidFill>
                <a:latin typeface="+mj-lt"/>
              </a:rPr>
              <a:t>1</a:t>
            </a:r>
          </a:p>
        </p:txBody>
      </p:sp>
      <p:sp>
        <p:nvSpPr>
          <p:cNvPr id="49" name="TextBox 48">
            <a:extLst>
              <a:ext uri="{FF2B5EF4-FFF2-40B4-BE49-F238E27FC236}">
                <a16:creationId xmlns:a16="http://schemas.microsoft.com/office/drawing/2014/main" id="{A2783248-F767-1AF3-698F-A45C9DD6329C}"/>
              </a:ext>
            </a:extLst>
          </p:cNvPr>
          <p:cNvSpPr txBox="1"/>
          <p:nvPr userDrawn="1"/>
        </p:nvSpPr>
        <p:spPr>
          <a:xfrm>
            <a:off x="2373383" y="3113556"/>
            <a:ext cx="402674" cy="523220"/>
          </a:xfrm>
          <a:prstGeom prst="rect">
            <a:avLst/>
          </a:prstGeom>
          <a:noFill/>
        </p:spPr>
        <p:txBody>
          <a:bodyPr wrap="none" rtlCol="0">
            <a:spAutoFit/>
            <a:scene3d>
              <a:camera prst="isometricOffAxis1Right"/>
              <a:lightRig rig="threePt" dir="t"/>
            </a:scene3d>
          </a:bodyPr>
          <a:lstStyle/>
          <a:p>
            <a:pPr algn="ctr"/>
            <a:r>
              <a:rPr lang="en-ID" sz="2800">
                <a:solidFill>
                  <a:schemeClr val="bg1"/>
                </a:solidFill>
                <a:latin typeface="+mj-lt"/>
              </a:rPr>
              <a:t>2</a:t>
            </a:r>
          </a:p>
        </p:txBody>
      </p:sp>
      <p:sp>
        <p:nvSpPr>
          <p:cNvPr id="50" name="TextBox 49">
            <a:extLst>
              <a:ext uri="{FF2B5EF4-FFF2-40B4-BE49-F238E27FC236}">
                <a16:creationId xmlns:a16="http://schemas.microsoft.com/office/drawing/2014/main" id="{47B492AA-55AB-F36B-F296-BE5BAF3E7CF2}"/>
              </a:ext>
            </a:extLst>
          </p:cNvPr>
          <p:cNvSpPr txBox="1"/>
          <p:nvPr userDrawn="1"/>
        </p:nvSpPr>
        <p:spPr>
          <a:xfrm>
            <a:off x="3401285" y="3113556"/>
            <a:ext cx="402674" cy="523220"/>
          </a:xfrm>
          <a:prstGeom prst="rect">
            <a:avLst/>
          </a:prstGeom>
          <a:noFill/>
        </p:spPr>
        <p:txBody>
          <a:bodyPr wrap="none" rtlCol="0">
            <a:spAutoFit/>
            <a:scene3d>
              <a:camera prst="isometricOffAxis2Left"/>
              <a:lightRig rig="threePt" dir="t"/>
            </a:scene3d>
          </a:bodyPr>
          <a:lstStyle/>
          <a:p>
            <a:pPr algn="ctr"/>
            <a:r>
              <a:rPr lang="en-ID" sz="2800">
                <a:solidFill>
                  <a:schemeClr val="bg1"/>
                </a:solidFill>
                <a:latin typeface="+mj-lt"/>
              </a:rPr>
              <a:t>3</a:t>
            </a:r>
          </a:p>
        </p:txBody>
      </p:sp>
      <p:sp>
        <p:nvSpPr>
          <p:cNvPr id="51" name="Hexagon 50">
            <a:extLst>
              <a:ext uri="{FF2B5EF4-FFF2-40B4-BE49-F238E27FC236}">
                <a16:creationId xmlns:a16="http://schemas.microsoft.com/office/drawing/2014/main" id="{40FF8A24-471B-CD6E-19C9-79445E4B5CA4}"/>
              </a:ext>
            </a:extLst>
          </p:cNvPr>
          <p:cNvSpPr/>
          <p:nvPr userDrawn="1"/>
        </p:nvSpPr>
        <p:spPr>
          <a:xfrm rot="5400000">
            <a:off x="6072667" y="2527107"/>
            <a:ext cx="361355" cy="311514"/>
          </a:xfrm>
          <a:prstGeom prst="hexagon">
            <a:avLst/>
          </a:prstGeom>
          <a:solidFill>
            <a:schemeClr val="accent1"/>
          </a:solid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3" name="Hexagon 52">
            <a:extLst>
              <a:ext uri="{FF2B5EF4-FFF2-40B4-BE49-F238E27FC236}">
                <a16:creationId xmlns:a16="http://schemas.microsoft.com/office/drawing/2014/main" id="{35904F04-4F2F-B4EF-4753-656B8457B69A}"/>
              </a:ext>
            </a:extLst>
          </p:cNvPr>
          <p:cNvSpPr/>
          <p:nvPr userDrawn="1"/>
        </p:nvSpPr>
        <p:spPr>
          <a:xfrm rot="5400000">
            <a:off x="6072667" y="3472136"/>
            <a:ext cx="361355" cy="311514"/>
          </a:xfrm>
          <a:prstGeom prst="hexag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55" name="Hexagon 54">
            <a:extLst>
              <a:ext uri="{FF2B5EF4-FFF2-40B4-BE49-F238E27FC236}">
                <a16:creationId xmlns:a16="http://schemas.microsoft.com/office/drawing/2014/main" id="{090F57BE-73B0-854E-9051-8027B9765695}"/>
              </a:ext>
            </a:extLst>
          </p:cNvPr>
          <p:cNvSpPr/>
          <p:nvPr userDrawn="1"/>
        </p:nvSpPr>
        <p:spPr>
          <a:xfrm rot="5400000">
            <a:off x="6072667" y="4397023"/>
            <a:ext cx="361355" cy="311514"/>
          </a:xfrm>
          <a:prstGeom prst="hexagon">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ID"/>
          </a:p>
        </p:txBody>
      </p:sp>
      <p:sp>
        <p:nvSpPr>
          <p:cNvPr id="57" name="TextBox 56">
            <a:extLst>
              <a:ext uri="{FF2B5EF4-FFF2-40B4-BE49-F238E27FC236}">
                <a16:creationId xmlns:a16="http://schemas.microsoft.com/office/drawing/2014/main" id="{5A9EAB7F-BAAA-A44E-DE32-513C32C5A33E}"/>
              </a:ext>
            </a:extLst>
          </p:cNvPr>
          <p:cNvSpPr txBox="1"/>
          <p:nvPr userDrawn="1"/>
        </p:nvSpPr>
        <p:spPr>
          <a:xfrm>
            <a:off x="6123340" y="2528975"/>
            <a:ext cx="260008" cy="307777"/>
          </a:xfrm>
          <a:prstGeom prst="rect">
            <a:avLst/>
          </a:prstGeom>
          <a:noFill/>
        </p:spPr>
        <p:txBody>
          <a:bodyPr wrap="none" rtlCol="0">
            <a:spAutoFit/>
          </a:bodyPr>
          <a:lstStyle/>
          <a:p>
            <a:pPr algn="ctr"/>
            <a:r>
              <a:rPr lang="en-ID" sz="1400">
                <a:solidFill>
                  <a:schemeClr val="bg1"/>
                </a:solidFill>
                <a:latin typeface="+mj-lt"/>
              </a:rPr>
              <a:t>1</a:t>
            </a:r>
          </a:p>
        </p:txBody>
      </p:sp>
      <p:sp>
        <p:nvSpPr>
          <p:cNvPr id="58" name="TextBox 57">
            <a:extLst>
              <a:ext uri="{FF2B5EF4-FFF2-40B4-BE49-F238E27FC236}">
                <a16:creationId xmlns:a16="http://schemas.microsoft.com/office/drawing/2014/main" id="{D91BD4E8-8443-D386-D06E-C15E536D68BC}"/>
              </a:ext>
            </a:extLst>
          </p:cNvPr>
          <p:cNvSpPr txBox="1"/>
          <p:nvPr userDrawn="1"/>
        </p:nvSpPr>
        <p:spPr>
          <a:xfrm>
            <a:off x="6106509" y="3467975"/>
            <a:ext cx="293670" cy="307777"/>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n-ID" sz="1400" dirty="0">
                <a:solidFill>
                  <a:schemeClr val="bg1"/>
                </a:solidFill>
                <a:latin typeface="+mj-lt"/>
              </a:rPr>
              <a:t>2</a:t>
            </a:r>
          </a:p>
        </p:txBody>
      </p:sp>
      <p:sp>
        <p:nvSpPr>
          <p:cNvPr id="59" name="TextBox 58">
            <a:extLst>
              <a:ext uri="{FF2B5EF4-FFF2-40B4-BE49-F238E27FC236}">
                <a16:creationId xmlns:a16="http://schemas.microsoft.com/office/drawing/2014/main" id="{159942A2-5719-068B-FEED-BB5994A1D8D2}"/>
              </a:ext>
            </a:extLst>
          </p:cNvPr>
          <p:cNvSpPr txBox="1"/>
          <p:nvPr userDrawn="1"/>
        </p:nvSpPr>
        <p:spPr>
          <a:xfrm>
            <a:off x="6106509" y="4392244"/>
            <a:ext cx="293670" cy="307777"/>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rtlCol="0">
            <a:spAutoFit/>
          </a:bodyPr>
          <a:lstStyle/>
          <a:p>
            <a:pPr algn="ctr"/>
            <a:r>
              <a:rPr lang="en-ID" sz="1400" dirty="0">
                <a:solidFill>
                  <a:schemeClr val="bg1"/>
                </a:solidFill>
                <a:latin typeface="+mj-lt"/>
              </a:rPr>
              <a:t>3</a:t>
            </a:r>
          </a:p>
        </p:txBody>
      </p:sp>
      <p:cxnSp>
        <p:nvCxnSpPr>
          <p:cNvPr id="62" name="Straight Connector 61">
            <a:extLst>
              <a:ext uri="{FF2B5EF4-FFF2-40B4-BE49-F238E27FC236}">
                <a16:creationId xmlns:a16="http://schemas.microsoft.com/office/drawing/2014/main" id="{073E6009-2544-C4E4-567E-FD0167E3A5F5}"/>
              </a:ext>
            </a:extLst>
          </p:cNvPr>
          <p:cNvCxnSpPr>
            <a:cxnSpLocks/>
          </p:cNvCxnSpPr>
          <p:nvPr/>
        </p:nvCxnSpPr>
        <p:spPr>
          <a:xfrm>
            <a:off x="865108" y="1397364"/>
            <a:ext cx="744607" cy="0"/>
          </a:xfrm>
          <a:prstGeom prst="line">
            <a:avLst/>
          </a:prstGeom>
          <a:ln w="508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Text Placeholder 23">
            <a:extLst>
              <a:ext uri="{FF2B5EF4-FFF2-40B4-BE49-F238E27FC236}">
                <a16:creationId xmlns:a16="http://schemas.microsoft.com/office/drawing/2014/main" id="{26886B6B-12C8-AA55-D472-69E1B97C8471}"/>
              </a:ext>
            </a:extLst>
          </p:cNvPr>
          <p:cNvSpPr>
            <a:spLocks noGrp="1"/>
          </p:cNvSpPr>
          <p:nvPr>
            <p:ph type="body" sz="quarter" idx="12" hasCustomPrompt="1"/>
          </p:nvPr>
        </p:nvSpPr>
        <p:spPr>
          <a:xfrm>
            <a:off x="709749" y="452339"/>
            <a:ext cx="10802982" cy="1009650"/>
          </a:xfrm>
        </p:spPr>
        <p:txBody>
          <a:bodyPr anchor="ctr">
            <a:noAutofit/>
          </a:bodyPr>
          <a:lstStyle>
            <a:lvl1pPr marL="0" indent="0" algn="l">
              <a:buNone/>
              <a:defRPr sz="4000">
                <a:latin typeface="+mj-lt"/>
              </a:defRPr>
            </a:lvl1pPr>
            <a:lvl2pPr marL="457200" indent="0">
              <a:buNone/>
              <a:defRPr sz="4000">
                <a:latin typeface="+mj-lt"/>
              </a:defRPr>
            </a:lvl2pPr>
            <a:lvl3pPr marL="914400" indent="0">
              <a:buNone/>
              <a:defRPr sz="4000">
                <a:latin typeface="+mj-lt"/>
              </a:defRPr>
            </a:lvl3pPr>
            <a:lvl4pPr marL="1371600" indent="0">
              <a:buNone/>
              <a:defRPr sz="4000">
                <a:latin typeface="+mj-lt"/>
              </a:defRPr>
            </a:lvl4pPr>
            <a:lvl5pPr marL="1828800" indent="0">
              <a:buNone/>
              <a:defRPr sz="4000">
                <a:latin typeface="+mj-lt"/>
              </a:defRPr>
            </a:lvl5pPr>
          </a:lstStyle>
          <a:p>
            <a:pPr lvl="0"/>
            <a:r>
              <a:rPr lang="en-US" dirty="0"/>
              <a:t>Heading</a:t>
            </a:r>
            <a:endParaRPr lang="en-CA" dirty="0"/>
          </a:p>
        </p:txBody>
      </p:sp>
      <p:sp>
        <p:nvSpPr>
          <p:cNvPr id="3" name="Content Placeholder 5">
            <a:extLst>
              <a:ext uri="{FF2B5EF4-FFF2-40B4-BE49-F238E27FC236}">
                <a16:creationId xmlns:a16="http://schemas.microsoft.com/office/drawing/2014/main" id="{F200F239-BCE3-88C1-27DA-2C0F684F9931}"/>
              </a:ext>
            </a:extLst>
          </p:cNvPr>
          <p:cNvSpPr>
            <a:spLocks noGrp="1"/>
          </p:cNvSpPr>
          <p:nvPr>
            <p:ph sz="quarter" idx="16"/>
          </p:nvPr>
        </p:nvSpPr>
        <p:spPr>
          <a:xfrm>
            <a:off x="6573999" y="2502186"/>
            <a:ext cx="4779379" cy="753731"/>
          </a:xfrm>
        </p:spPr>
        <p:txBody>
          <a:bodyPr>
            <a:noAutofit/>
          </a:bodyPr>
          <a:lstStyle>
            <a:lvl1pPr marL="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1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5">
            <a:extLst>
              <a:ext uri="{FF2B5EF4-FFF2-40B4-BE49-F238E27FC236}">
                <a16:creationId xmlns:a16="http://schemas.microsoft.com/office/drawing/2014/main" id="{4E3C7D70-00E5-EC31-6E1A-344FD7EF4CC5}"/>
              </a:ext>
            </a:extLst>
          </p:cNvPr>
          <p:cNvSpPr>
            <a:spLocks noGrp="1"/>
          </p:cNvSpPr>
          <p:nvPr>
            <p:ph sz="quarter" idx="17"/>
          </p:nvPr>
        </p:nvSpPr>
        <p:spPr>
          <a:xfrm>
            <a:off x="6573998" y="3474004"/>
            <a:ext cx="4779379" cy="753731"/>
          </a:xfrm>
        </p:spPr>
        <p:txBody>
          <a:bodyPr>
            <a:noAutofit/>
          </a:bodyPr>
          <a:lstStyle>
            <a:lvl1pPr marL="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1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Content Placeholder 5">
            <a:extLst>
              <a:ext uri="{FF2B5EF4-FFF2-40B4-BE49-F238E27FC236}">
                <a16:creationId xmlns:a16="http://schemas.microsoft.com/office/drawing/2014/main" id="{F136F35E-CE70-E764-162C-72C4C4D217ED}"/>
              </a:ext>
            </a:extLst>
          </p:cNvPr>
          <p:cNvSpPr>
            <a:spLocks noGrp="1"/>
          </p:cNvSpPr>
          <p:nvPr>
            <p:ph sz="quarter" idx="18"/>
          </p:nvPr>
        </p:nvSpPr>
        <p:spPr>
          <a:xfrm>
            <a:off x="6573998" y="4392244"/>
            <a:ext cx="4779379" cy="753731"/>
          </a:xfrm>
        </p:spPr>
        <p:txBody>
          <a:bodyPr>
            <a:noAutofit/>
          </a:bodyPr>
          <a:lstStyle>
            <a:lvl1pPr marL="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1pPr>
            <a:lvl2pPr marL="4572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2pPr>
            <a:lvl3pPr marL="9144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3pPr>
            <a:lvl4pPr marL="1371600" indent="0" algn="l">
              <a:buFont typeface="Arial" panose="020B0604020202020204" pitchFamily="34" charset="0"/>
              <a:buNone/>
              <a:defRPr lang="en-US" sz="1100" kern="1200" dirty="0" smtClean="0">
                <a:solidFill>
                  <a:schemeClr val="tx1">
                    <a:lumMod val="75000"/>
                    <a:lumOff val="25000"/>
                  </a:schemeClr>
                </a:solidFill>
                <a:latin typeface="+mn-lt"/>
                <a:ea typeface="+mn-ea"/>
                <a:cs typeface="+mn-cs"/>
              </a:defRPr>
            </a:lvl4pPr>
            <a:lvl5pPr marL="1828800" indent="0" algn="l">
              <a:buFont typeface="Arial" panose="020B0604020202020204" pitchFamily="34" charset="0"/>
              <a:buNone/>
              <a:defRPr lang="en-CA" sz="1100" kern="1200" dirty="0">
                <a:solidFill>
                  <a:schemeClr val="tx1">
                    <a:lumMod val="75000"/>
                    <a:lumOff val="25000"/>
                  </a:schemeClr>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07735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lideAdd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BC58861-5C7A-40E5-8690-BF0C591BC985}"/>
              </a:ext>
            </a:extLst>
          </p:cNvPr>
          <p:cNvSpPr>
            <a:spLocks noGrp="1"/>
          </p:cNvSpPr>
          <p:nvPr>
            <p:ph type="pic" sz="quarter" idx="11"/>
          </p:nvPr>
        </p:nvSpPr>
        <p:spPr>
          <a:xfrm>
            <a:off x="7392065" y="1031789"/>
            <a:ext cx="4164662" cy="5103286"/>
          </a:xfrm>
          <a:custGeom>
            <a:avLst/>
            <a:gdLst>
              <a:gd name="connsiteX0" fmla="*/ 1492404 w 4164662"/>
              <a:gd name="connsiteY0" fmla="*/ 1657363 h 5103286"/>
              <a:gd name="connsiteX1" fmla="*/ 2984808 w 4164662"/>
              <a:gd name="connsiteY1" fmla="*/ 2520737 h 5103286"/>
              <a:gd name="connsiteX2" fmla="*/ 2972474 w 4164662"/>
              <a:gd name="connsiteY2" fmla="*/ 2520737 h 5103286"/>
              <a:gd name="connsiteX3" fmla="*/ 2972474 w 4164662"/>
              <a:gd name="connsiteY3" fmla="*/ 4239912 h 5103286"/>
              <a:gd name="connsiteX4" fmla="*/ 2984808 w 4164662"/>
              <a:gd name="connsiteY4" fmla="*/ 4239912 h 5103286"/>
              <a:gd name="connsiteX5" fmla="*/ 1492404 w 4164662"/>
              <a:gd name="connsiteY5" fmla="*/ 5103286 h 5103286"/>
              <a:gd name="connsiteX6" fmla="*/ 0 w 4164662"/>
              <a:gd name="connsiteY6" fmla="*/ 4239912 h 5103286"/>
              <a:gd name="connsiteX7" fmla="*/ 0 w 4164662"/>
              <a:gd name="connsiteY7" fmla="*/ 2520737 h 5103286"/>
              <a:gd name="connsiteX8" fmla="*/ 0 w 4164662"/>
              <a:gd name="connsiteY8" fmla="*/ 2519329 h 5103286"/>
              <a:gd name="connsiteX9" fmla="*/ 1216 w 4164662"/>
              <a:gd name="connsiteY9" fmla="*/ 2520033 h 5103286"/>
              <a:gd name="connsiteX10" fmla="*/ 3126447 w 4164662"/>
              <a:gd name="connsiteY10" fmla="*/ 0 h 5103286"/>
              <a:gd name="connsiteX11" fmla="*/ 4164662 w 4164662"/>
              <a:gd name="connsiteY11" fmla="*/ 600620 h 5103286"/>
              <a:gd name="connsiteX12" fmla="*/ 4156082 w 4164662"/>
              <a:gd name="connsiteY12" fmla="*/ 600620 h 5103286"/>
              <a:gd name="connsiteX13" fmla="*/ 4156082 w 4164662"/>
              <a:gd name="connsiteY13" fmla="*/ 1796591 h 5103286"/>
              <a:gd name="connsiteX14" fmla="*/ 4164662 w 4164662"/>
              <a:gd name="connsiteY14" fmla="*/ 1796591 h 5103286"/>
              <a:gd name="connsiteX15" fmla="*/ 3126448 w 4164662"/>
              <a:gd name="connsiteY15" fmla="*/ 2397211 h 5103286"/>
              <a:gd name="connsiteX16" fmla="*/ 3126448 w 4164662"/>
              <a:gd name="connsiteY16" fmla="*/ 1201239 h 5103286"/>
              <a:gd name="connsiteX17" fmla="*/ 3126447 w 4164662"/>
              <a:gd name="connsiteY17" fmla="*/ 1201239 h 5103286"/>
              <a:gd name="connsiteX18" fmla="*/ 3126447 w 4164662"/>
              <a:gd name="connsiteY18" fmla="*/ 2397211 h 5103286"/>
              <a:gd name="connsiteX19" fmla="*/ 2088233 w 4164662"/>
              <a:gd name="connsiteY19" fmla="*/ 1796591 h 5103286"/>
              <a:gd name="connsiteX20" fmla="*/ 2088233 w 4164662"/>
              <a:gd name="connsiteY20" fmla="*/ 600620 h 5103286"/>
              <a:gd name="connsiteX21" fmla="*/ 2088233 w 4164662"/>
              <a:gd name="connsiteY21" fmla="*/ 599641 h 5103286"/>
              <a:gd name="connsiteX22" fmla="*/ 2089079 w 4164662"/>
              <a:gd name="connsiteY22" fmla="*/ 600130 h 510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64662" h="5103286">
                <a:moveTo>
                  <a:pt x="1492404" y="1657363"/>
                </a:moveTo>
                <a:lnTo>
                  <a:pt x="2984808" y="2520737"/>
                </a:lnTo>
                <a:lnTo>
                  <a:pt x="2972474" y="2520737"/>
                </a:lnTo>
                <a:lnTo>
                  <a:pt x="2972474" y="4239912"/>
                </a:lnTo>
                <a:lnTo>
                  <a:pt x="2984808" y="4239912"/>
                </a:lnTo>
                <a:lnTo>
                  <a:pt x="1492404" y="5103286"/>
                </a:lnTo>
                <a:lnTo>
                  <a:pt x="0" y="4239912"/>
                </a:lnTo>
                <a:lnTo>
                  <a:pt x="0" y="2520737"/>
                </a:lnTo>
                <a:lnTo>
                  <a:pt x="0" y="2519329"/>
                </a:lnTo>
                <a:lnTo>
                  <a:pt x="1216" y="2520033"/>
                </a:lnTo>
                <a:close/>
                <a:moveTo>
                  <a:pt x="3126447" y="0"/>
                </a:moveTo>
                <a:lnTo>
                  <a:pt x="4164662" y="600620"/>
                </a:lnTo>
                <a:lnTo>
                  <a:pt x="4156082" y="600620"/>
                </a:lnTo>
                <a:lnTo>
                  <a:pt x="4156082" y="1796591"/>
                </a:lnTo>
                <a:lnTo>
                  <a:pt x="4164662" y="1796591"/>
                </a:lnTo>
                <a:lnTo>
                  <a:pt x="3126448" y="2397211"/>
                </a:lnTo>
                <a:lnTo>
                  <a:pt x="3126448" y="1201239"/>
                </a:lnTo>
                <a:lnTo>
                  <a:pt x="3126447" y="1201239"/>
                </a:lnTo>
                <a:lnTo>
                  <a:pt x="3126447" y="2397211"/>
                </a:lnTo>
                <a:lnTo>
                  <a:pt x="2088233" y="1796591"/>
                </a:lnTo>
                <a:lnTo>
                  <a:pt x="2088233" y="600620"/>
                </a:lnTo>
                <a:lnTo>
                  <a:pt x="2088233" y="599641"/>
                </a:lnTo>
                <a:lnTo>
                  <a:pt x="2089079" y="600130"/>
                </a:lnTo>
                <a:close/>
              </a:path>
            </a:pathLst>
          </a:custGeom>
          <a:blipFill dpi="0" rotWithShape="1">
            <a:blip r:embed="rId2"/>
            <a:srcRect/>
            <a:tile tx="0" ty="0" sx="100000" sy="100000" flip="none" algn="tl"/>
          </a:blipFill>
          <a:ln w="19050">
            <a:noFill/>
            <a:round/>
            <a:headEnd/>
            <a:tailEnd/>
          </a:ln>
        </p:spPr>
        <p:txBody>
          <a:bodyPr vert="horz" wrap="square" lIns="91440" tIns="45720" rIns="91440" bIns="45720" numCol="1" anchor="ctr" anchorCtr="1" compatLnSpc="1">
            <a:prstTxWarp prst="textNoShape">
              <a:avLst/>
            </a:prstTxWarp>
            <a:noAutofit/>
          </a:bodyPr>
          <a:lstStyle>
            <a:lvl1pPr>
              <a:defRPr lang="en-ID" sz="600">
                <a:solidFill>
                  <a:schemeClr val="tx1">
                    <a:alpha val="0"/>
                  </a:schemeClr>
                </a:solidFill>
              </a:defRPr>
            </a:lvl1pPr>
          </a:lstStyle>
          <a:p>
            <a:pPr marL="0" lvl="0" defTabSz="457200"/>
            <a:endParaRPr lang="en-ID"/>
          </a:p>
        </p:txBody>
      </p:sp>
      <p:sp>
        <p:nvSpPr>
          <p:cNvPr id="2" name="Slide Number Placeholder 8">
            <a:extLst>
              <a:ext uri="{FF2B5EF4-FFF2-40B4-BE49-F238E27FC236}">
                <a16:creationId xmlns:a16="http://schemas.microsoft.com/office/drawing/2014/main" id="{19C84859-614B-097F-9217-C18A00124151}"/>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576047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lideAdd4">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88428B38-AA2E-49D3-BE61-630B86128436}"/>
              </a:ext>
            </a:extLst>
          </p:cNvPr>
          <p:cNvSpPr>
            <a:spLocks noGrp="1"/>
          </p:cNvSpPr>
          <p:nvPr>
            <p:ph type="pic" sz="quarter" idx="10"/>
          </p:nvPr>
        </p:nvSpPr>
        <p:spPr>
          <a:xfrm>
            <a:off x="4795512" y="1700689"/>
            <a:ext cx="2624526" cy="3029984"/>
          </a:xfrm>
          <a:custGeom>
            <a:avLst/>
            <a:gdLst>
              <a:gd name="connsiteX0" fmla="*/ 1312262 w 2624526"/>
              <a:gd name="connsiteY0" fmla="*/ 0 h 3029984"/>
              <a:gd name="connsiteX1" fmla="*/ 2624526 w 2624526"/>
              <a:gd name="connsiteY1" fmla="*/ 759161 h 3029984"/>
              <a:gd name="connsiteX2" fmla="*/ 2613681 w 2624526"/>
              <a:gd name="connsiteY2" fmla="*/ 759161 h 3029984"/>
              <a:gd name="connsiteX3" fmla="*/ 2613681 w 2624526"/>
              <a:gd name="connsiteY3" fmla="*/ 2270823 h 3029984"/>
              <a:gd name="connsiteX4" fmla="*/ 2624526 w 2624526"/>
              <a:gd name="connsiteY4" fmla="*/ 2270823 h 3029984"/>
              <a:gd name="connsiteX5" fmla="*/ 1312263 w 2624526"/>
              <a:gd name="connsiteY5" fmla="*/ 3029984 h 3029984"/>
              <a:gd name="connsiteX6" fmla="*/ 1312263 w 2624526"/>
              <a:gd name="connsiteY6" fmla="*/ 1518321 h 3029984"/>
              <a:gd name="connsiteX7" fmla="*/ 1312262 w 2624526"/>
              <a:gd name="connsiteY7" fmla="*/ 1518321 h 3029984"/>
              <a:gd name="connsiteX8" fmla="*/ 1312262 w 2624526"/>
              <a:gd name="connsiteY8" fmla="*/ 3029984 h 3029984"/>
              <a:gd name="connsiteX9" fmla="*/ 0 w 2624526"/>
              <a:gd name="connsiteY9" fmla="*/ 2270823 h 3029984"/>
              <a:gd name="connsiteX10" fmla="*/ 0 w 2624526"/>
              <a:gd name="connsiteY10" fmla="*/ 759161 h 3029984"/>
              <a:gd name="connsiteX11" fmla="*/ 0 w 2624526"/>
              <a:gd name="connsiteY11" fmla="*/ 757924 h 3029984"/>
              <a:gd name="connsiteX12" fmla="*/ 1069 w 2624526"/>
              <a:gd name="connsiteY12" fmla="*/ 758542 h 302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4526" h="3029984">
                <a:moveTo>
                  <a:pt x="1312262" y="0"/>
                </a:moveTo>
                <a:lnTo>
                  <a:pt x="2624526" y="759161"/>
                </a:lnTo>
                <a:lnTo>
                  <a:pt x="2613681" y="759161"/>
                </a:lnTo>
                <a:lnTo>
                  <a:pt x="2613681" y="2270823"/>
                </a:lnTo>
                <a:lnTo>
                  <a:pt x="2624526" y="2270823"/>
                </a:lnTo>
                <a:lnTo>
                  <a:pt x="1312263" y="3029984"/>
                </a:lnTo>
                <a:lnTo>
                  <a:pt x="1312263" y="1518321"/>
                </a:lnTo>
                <a:lnTo>
                  <a:pt x="1312262" y="1518321"/>
                </a:lnTo>
                <a:lnTo>
                  <a:pt x="1312262" y="3029984"/>
                </a:lnTo>
                <a:lnTo>
                  <a:pt x="0" y="2270823"/>
                </a:lnTo>
                <a:lnTo>
                  <a:pt x="0" y="759161"/>
                </a:lnTo>
                <a:lnTo>
                  <a:pt x="0" y="757924"/>
                </a:lnTo>
                <a:lnTo>
                  <a:pt x="1069" y="758542"/>
                </a:lnTo>
                <a:close/>
              </a:path>
            </a:pathLst>
          </a:custGeom>
          <a:blipFill dpi="0" rotWithShape="1">
            <a:blip r:embed="rId2"/>
            <a:srcRect/>
            <a:tile tx="0" ty="0" sx="100000" sy="100000" flip="none" algn="tl"/>
          </a:blipFill>
          <a:ln w="19050">
            <a:noFill/>
            <a:round/>
            <a:headEnd/>
            <a:tailEnd/>
          </a:ln>
        </p:spPr>
        <p:txBody>
          <a:bodyPr vert="horz" wrap="square" lIns="91440" tIns="45720" rIns="91440" bIns="45720" numCol="1" anchor="ctr" anchorCtr="1" compatLnSpc="1">
            <a:prstTxWarp prst="textNoShape">
              <a:avLst/>
            </a:prstTxWarp>
            <a:noAutofit/>
          </a:bodyPr>
          <a:lstStyle>
            <a:lvl1pPr>
              <a:defRPr lang="en-ID" sz="600">
                <a:solidFill>
                  <a:schemeClr val="tx1">
                    <a:alpha val="0"/>
                  </a:schemeClr>
                </a:solidFill>
              </a:defRPr>
            </a:lvl1pPr>
          </a:lstStyle>
          <a:p>
            <a:pPr marL="0" lvl="0" defTabSz="457200"/>
            <a:endParaRPr lang="en-ID"/>
          </a:p>
        </p:txBody>
      </p:sp>
      <p:sp>
        <p:nvSpPr>
          <p:cNvPr id="2" name="Slide Number Placeholder 8">
            <a:extLst>
              <a:ext uri="{FF2B5EF4-FFF2-40B4-BE49-F238E27FC236}">
                <a16:creationId xmlns:a16="http://schemas.microsoft.com/office/drawing/2014/main" id="{4E52A560-5B91-4E8C-8FE5-F92464B6E481}"/>
              </a:ext>
            </a:extLst>
          </p:cNvPr>
          <p:cNvSpPr>
            <a:spLocks noGrp="1"/>
          </p:cNvSpPr>
          <p:nvPr>
            <p:ph type="sldNum" sz="quarter" idx="4"/>
          </p:nvPr>
        </p:nvSpPr>
        <p:spPr>
          <a:xfrm>
            <a:off x="9242444" y="594928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2315476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SlideAdd5">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7860A4F3-2E21-460C-AEAE-77358BA00D96}"/>
              </a:ext>
            </a:extLst>
          </p:cNvPr>
          <p:cNvSpPr>
            <a:spLocks noGrp="1"/>
          </p:cNvSpPr>
          <p:nvPr>
            <p:ph type="pic" sz="quarter" idx="10"/>
          </p:nvPr>
        </p:nvSpPr>
        <p:spPr>
          <a:xfrm>
            <a:off x="0" y="3429000"/>
            <a:ext cx="12193588" cy="3429000"/>
          </a:xfrm>
          <a:custGeom>
            <a:avLst/>
            <a:gdLst>
              <a:gd name="connsiteX0" fmla="*/ 0 w 12193588"/>
              <a:gd name="connsiteY0" fmla="*/ 0 h 3429000"/>
              <a:gd name="connsiteX1" fmla="*/ 12193588 w 12193588"/>
              <a:gd name="connsiteY1" fmla="*/ 0 h 3429000"/>
              <a:gd name="connsiteX2" fmla="*/ 12193588 w 12193588"/>
              <a:gd name="connsiteY2" fmla="*/ 3429000 h 3429000"/>
              <a:gd name="connsiteX3" fmla="*/ 0 w 121935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3588" h="3429000">
                <a:moveTo>
                  <a:pt x="0" y="0"/>
                </a:moveTo>
                <a:lnTo>
                  <a:pt x="12193588" y="0"/>
                </a:lnTo>
                <a:lnTo>
                  <a:pt x="12193588" y="3429000"/>
                </a:lnTo>
                <a:lnTo>
                  <a:pt x="0" y="3429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endParaRPr lang="en-ID"/>
          </a:p>
        </p:txBody>
      </p:sp>
      <p:sp>
        <p:nvSpPr>
          <p:cNvPr id="2" name="Slide Number Placeholder 8">
            <a:extLst>
              <a:ext uri="{FF2B5EF4-FFF2-40B4-BE49-F238E27FC236}">
                <a16:creationId xmlns:a16="http://schemas.microsoft.com/office/drawing/2014/main" id="{8349B553-A545-A97C-9655-3142BA8E35CB}"/>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543637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SlideAdd7">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04C6593D-153F-4D87-9848-00BC4FCCFF2F}"/>
              </a:ext>
            </a:extLst>
          </p:cNvPr>
          <p:cNvSpPr>
            <a:spLocks noGrp="1"/>
          </p:cNvSpPr>
          <p:nvPr>
            <p:ph type="pic" sz="quarter" idx="10"/>
          </p:nvPr>
        </p:nvSpPr>
        <p:spPr>
          <a:xfrm>
            <a:off x="6304156" y="0"/>
            <a:ext cx="5913318" cy="6858000"/>
          </a:xfrm>
          <a:custGeom>
            <a:avLst/>
            <a:gdLst>
              <a:gd name="connsiteX0" fmla="*/ 5275701 w 5913318"/>
              <a:gd name="connsiteY0" fmla="*/ 1700278 h 6858000"/>
              <a:gd name="connsiteX1" fmla="*/ 5275701 w 5913318"/>
              <a:gd name="connsiteY1" fmla="*/ 3761189 h 6858000"/>
              <a:gd name="connsiteX2" fmla="*/ 5275702 w 5913318"/>
              <a:gd name="connsiteY2" fmla="*/ 3761189 h 6858000"/>
              <a:gd name="connsiteX3" fmla="*/ 5275702 w 5913318"/>
              <a:gd name="connsiteY3" fmla="*/ 1700278 h 6858000"/>
              <a:gd name="connsiteX4" fmla="*/ 4606013 w 5913318"/>
              <a:gd name="connsiteY4" fmla="*/ 0 h 6858000"/>
              <a:gd name="connsiteX5" fmla="*/ 5913318 w 5913318"/>
              <a:gd name="connsiteY5" fmla="*/ 0 h 6858000"/>
              <a:gd name="connsiteX6" fmla="*/ 5913318 w 5913318"/>
              <a:gd name="connsiteY6" fmla="*/ 6858000 h 6858000"/>
              <a:gd name="connsiteX7" fmla="*/ 3574838 w 5913318"/>
              <a:gd name="connsiteY7" fmla="*/ 6858000 h 6858000"/>
              <a:gd name="connsiteX8" fmla="*/ 5283069 w 5913318"/>
              <a:gd name="connsiteY8" fmla="*/ 5869768 h 6858000"/>
              <a:gd name="connsiteX9" fmla="*/ 5282291 w 5913318"/>
              <a:gd name="connsiteY9" fmla="*/ 5869318 h 6858000"/>
              <a:gd name="connsiteX10" fmla="*/ 3573286 w 5913318"/>
              <a:gd name="connsiteY10" fmla="*/ 6858000 h 6858000"/>
              <a:gd name="connsiteX11" fmla="*/ 3493604 w 5913318"/>
              <a:gd name="connsiteY11" fmla="*/ 6858000 h 6858000"/>
              <a:gd name="connsiteX12" fmla="*/ 3493604 w 5913318"/>
              <a:gd name="connsiteY12" fmla="*/ 4825550 h 6858000"/>
              <a:gd name="connsiteX13" fmla="*/ 3493603 w 5913318"/>
              <a:gd name="connsiteY13" fmla="*/ 4825550 h 6858000"/>
              <a:gd name="connsiteX14" fmla="*/ 3493603 w 5913318"/>
              <a:gd name="connsiteY14" fmla="*/ 6858000 h 6858000"/>
              <a:gd name="connsiteX15" fmla="*/ 0 w 5913318"/>
              <a:gd name="connsiteY15" fmla="*/ 6858000 h 6858000"/>
              <a:gd name="connsiteX16" fmla="*/ 1706962 w 5913318"/>
              <a:gd name="connsiteY16" fmla="*/ 5870502 h 6858000"/>
              <a:gd name="connsiteX17" fmla="*/ 1689233 w 5913318"/>
              <a:gd name="connsiteY17" fmla="*/ 5860245 h 6858000"/>
              <a:gd name="connsiteX18" fmla="*/ 1689233 w 5913318"/>
              <a:gd name="connsiteY18" fmla="*/ 3779998 h 6858000"/>
              <a:gd name="connsiteX19" fmla="*/ 1690703 w 5913318"/>
              <a:gd name="connsiteY19" fmla="*/ 3780849 h 6858000"/>
              <a:gd name="connsiteX20" fmla="*/ 3484954 w 5913318"/>
              <a:gd name="connsiteY20" fmla="*/ 2742855 h 6858000"/>
              <a:gd name="connsiteX21" fmla="*/ 3471331 w 5913318"/>
              <a:gd name="connsiteY21" fmla="*/ 2734973 h 6858000"/>
              <a:gd name="connsiteX22" fmla="*/ 3471331 w 5913318"/>
              <a:gd name="connsiteY22" fmla="*/ 654726 h 6858000"/>
              <a:gd name="connsiteX23" fmla="*/ 3472802 w 5913318"/>
              <a:gd name="connsiteY23" fmla="*/ 6555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13318" h="6858000">
                <a:moveTo>
                  <a:pt x="5275701" y="1700278"/>
                </a:moveTo>
                <a:lnTo>
                  <a:pt x="5275701" y="3761189"/>
                </a:lnTo>
                <a:lnTo>
                  <a:pt x="5275702" y="3761189"/>
                </a:lnTo>
                <a:lnTo>
                  <a:pt x="5275702" y="1700278"/>
                </a:lnTo>
                <a:close/>
                <a:moveTo>
                  <a:pt x="4606013" y="0"/>
                </a:moveTo>
                <a:lnTo>
                  <a:pt x="5913318" y="0"/>
                </a:lnTo>
                <a:lnTo>
                  <a:pt x="5913318" y="6858000"/>
                </a:lnTo>
                <a:lnTo>
                  <a:pt x="3574838" y="6858000"/>
                </a:lnTo>
                <a:lnTo>
                  <a:pt x="5283069" y="5869768"/>
                </a:lnTo>
                <a:lnTo>
                  <a:pt x="5282291" y="5869318"/>
                </a:lnTo>
                <a:lnTo>
                  <a:pt x="3573286" y="6858000"/>
                </a:lnTo>
                <a:lnTo>
                  <a:pt x="3493604" y="6858000"/>
                </a:lnTo>
                <a:lnTo>
                  <a:pt x="3493604" y="4825550"/>
                </a:lnTo>
                <a:lnTo>
                  <a:pt x="3493603" y="4825550"/>
                </a:lnTo>
                <a:lnTo>
                  <a:pt x="3493603" y="6858000"/>
                </a:lnTo>
                <a:lnTo>
                  <a:pt x="0" y="6858000"/>
                </a:lnTo>
                <a:lnTo>
                  <a:pt x="1706962" y="5870502"/>
                </a:lnTo>
                <a:lnTo>
                  <a:pt x="1689233" y="5860245"/>
                </a:lnTo>
                <a:lnTo>
                  <a:pt x="1689233" y="3779998"/>
                </a:lnTo>
                <a:lnTo>
                  <a:pt x="1690703" y="3780849"/>
                </a:lnTo>
                <a:lnTo>
                  <a:pt x="3484954" y="2742855"/>
                </a:lnTo>
                <a:lnTo>
                  <a:pt x="3471331" y="2734973"/>
                </a:lnTo>
                <a:lnTo>
                  <a:pt x="3471331" y="654726"/>
                </a:lnTo>
                <a:lnTo>
                  <a:pt x="3472802" y="655577"/>
                </a:lnTo>
                <a:close/>
              </a:path>
            </a:pathLst>
          </a:custGeom>
          <a:blipFill dpi="0" rotWithShape="1">
            <a:blip r:embed="rId2"/>
            <a:srcRect/>
            <a:tile tx="0" ty="0" sx="100000" sy="100000" flip="none" algn="tl"/>
          </a:blipFill>
          <a:ln w="19050">
            <a:noFill/>
            <a:round/>
            <a:headEnd/>
            <a:tailEnd/>
          </a:ln>
        </p:spPr>
        <p:txBody>
          <a:bodyPr vert="horz" wrap="square" lIns="91440" tIns="45720" rIns="91440" bIns="45720" numCol="1" anchor="ctr" anchorCtr="1" compatLnSpc="1">
            <a:prstTxWarp prst="textNoShape">
              <a:avLst/>
            </a:prstTxWarp>
            <a:noAutofit/>
          </a:bodyPr>
          <a:lstStyle>
            <a:lvl1pPr>
              <a:defRPr lang="en-ID" sz="600">
                <a:solidFill>
                  <a:schemeClr val="tx1">
                    <a:alpha val="0"/>
                  </a:schemeClr>
                </a:solidFill>
              </a:defRPr>
            </a:lvl1pPr>
          </a:lstStyle>
          <a:p>
            <a:pPr marL="0" lvl="0" defTabSz="457200"/>
            <a:endParaRPr lang="en-ID"/>
          </a:p>
        </p:txBody>
      </p:sp>
      <p:sp>
        <p:nvSpPr>
          <p:cNvPr id="2" name="Slide Number Placeholder 8">
            <a:extLst>
              <a:ext uri="{FF2B5EF4-FFF2-40B4-BE49-F238E27FC236}">
                <a16:creationId xmlns:a16="http://schemas.microsoft.com/office/drawing/2014/main" id="{374E31F0-832E-5DED-3E61-1F381F594812}"/>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1524536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SlideAdd11">
    <p:spTree>
      <p:nvGrpSpPr>
        <p:cNvPr id="1" name=""/>
        <p:cNvGrpSpPr/>
        <p:nvPr/>
      </p:nvGrpSpPr>
      <p:grpSpPr>
        <a:xfrm>
          <a:off x="0" y="0"/>
          <a:ext cx="0" cy="0"/>
          <a:chOff x="0" y="0"/>
          <a:chExt cx="0" cy="0"/>
        </a:xfrm>
      </p:grpSpPr>
      <p:sp>
        <p:nvSpPr>
          <p:cNvPr id="5" name="PpHolder2">
            <a:extLst>
              <a:ext uri="{FF2B5EF4-FFF2-40B4-BE49-F238E27FC236}">
                <a16:creationId xmlns:a16="http://schemas.microsoft.com/office/drawing/2014/main" id="{2AAC2D0B-5780-4811-817C-8B01C1F59D6E}"/>
              </a:ext>
            </a:extLst>
          </p:cNvPr>
          <p:cNvSpPr>
            <a:spLocks noGrp="1"/>
          </p:cNvSpPr>
          <p:nvPr>
            <p:ph type="pic" sz="quarter" idx="10"/>
          </p:nvPr>
        </p:nvSpPr>
        <p:spPr>
          <a:xfrm>
            <a:off x="865041" y="836715"/>
            <a:ext cx="2160238" cy="2505877"/>
          </a:xfrm>
          <a:custGeom>
            <a:avLst/>
            <a:gdLst>
              <a:gd name="connsiteX0" fmla="*/ 1080119 w 2160238"/>
              <a:gd name="connsiteY0" fmla="*/ 0 h 2505877"/>
              <a:gd name="connsiteX1" fmla="*/ 2160238 w 2160238"/>
              <a:gd name="connsiteY1" fmla="*/ 540060 h 2505877"/>
              <a:gd name="connsiteX2" fmla="*/ 2160238 w 2160238"/>
              <a:gd name="connsiteY2" fmla="*/ 1965817 h 2505877"/>
              <a:gd name="connsiteX3" fmla="*/ 1080119 w 2160238"/>
              <a:gd name="connsiteY3" fmla="*/ 2505877 h 2505877"/>
              <a:gd name="connsiteX4" fmla="*/ 0 w 2160238"/>
              <a:gd name="connsiteY4" fmla="*/ 1965817 h 2505877"/>
              <a:gd name="connsiteX5" fmla="*/ 0 w 2160238"/>
              <a:gd name="connsiteY5" fmla="*/ 540060 h 250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38" h="2505877">
                <a:moveTo>
                  <a:pt x="1080119" y="0"/>
                </a:moveTo>
                <a:lnTo>
                  <a:pt x="2160238" y="540060"/>
                </a:lnTo>
                <a:lnTo>
                  <a:pt x="2160238" y="1965817"/>
                </a:lnTo>
                <a:lnTo>
                  <a:pt x="1080119" y="2505877"/>
                </a:lnTo>
                <a:lnTo>
                  <a:pt x="0" y="1965817"/>
                </a:lnTo>
                <a:lnTo>
                  <a:pt x="0" y="540060"/>
                </a:lnTo>
                <a:close/>
              </a:path>
            </a:pathLst>
          </a:custGeom>
          <a:blipFill dpi="0" rotWithShape="1">
            <a:blip r:embed="rId2"/>
            <a:srcRect/>
            <a:tile tx="0" ty="0" sx="100000" sy="100000" flip="none" algn="tl"/>
          </a:blipFill>
          <a:ln>
            <a:noFill/>
          </a:ln>
          <a:effectLst>
            <a:outerShdw blurRad="127000" rotWithShape="0">
              <a:scrgbClr r="0" g="0" b="0">
                <a:alpha val="1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defRPr>
            </a:lvl1pPr>
          </a:lstStyle>
          <a:p>
            <a:pPr marL="0" lvl="0" algn="ctr" defTabSz="457200"/>
            <a:endParaRPr lang="en-ID"/>
          </a:p>
        </p:txBody>
      </p:sp>
      <p:sp>
        <p:nvSpPr>
          <p:cNvPr id="2" name="Slide Number Placeholder 8">
            <a:extLst>
              <a:ext uri="{FF2B5EF4-FFF2-40B4-BE49-F238E27FC236}">
                <a16:creationId xmlns:a16="http://schemas.microsoft.com/office/drawing/2014/main" id="{612B8874-7937-9F2A-B30B-786F638D5602}"/>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spTree>
    <p:extLst>
      <p:ext uri="{BB962C8B-B14F-4D97-AF65-F5344CB8AC3E}">
        <p14:creationId xmlns:p14="http://schemas.microsoft.com/office/powerpoint/2010/main" val="14328322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lide_master#1">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p:txBody>
          <a:bodyPr/>
          <a:lstStyle/>
          <a:p>
            <a:r>
              <a:rPr lang="en-US"/>
              <a:t>www.yourcompany.com</a:t>
            </a:r>
            <a:endParaRPr lang="en-US" dirty="0"/>
          </a:p>
        </p:txBody>
      </p:sp>
      <p:sp>
        <p:nvSpPr>
          <p:cNvPr id="5" name="Slide Number Placeholder 4"/>
          <p:cNvSpPr>
            <a:spLocks noGrp="1"/>
          </p:cNvSpPr>
          <p:nvPr>
            <p:ph type="sldNum" sz="quarter" idx="14"/>
          </p:nvPr>
        </p:nvSpPr>
        <p:spPr/>
        <p:txBody>
          <a:bodyPr/>
          <a:lstStyle/>
          <a:p>
            <a:fld id="{434FCA0B-6354-4107-BC0D-5AF2B3CC41F1}" type="slidenum">
              <a:rPr lang="en-US" smtClean="0"/>
              <a:pPr/>
              <a:t>‹#›</a:t>
            </a:fld>
            <a:endParaRPr lang="en-US"/>
          </a:p>
        </p:txBody>
      </p:sp>
    </p:spTree>
    <p:extLst>
      <p:ext uri="{BB962C8B-B14F-4D97-AF65-F5344CB8AC3E}">
        <p14:creationId xmlns:p14="http://schemas.microsoft.com/office/powerpoint/2010/main" val="36873679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3.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jpe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6">
            <a:lum/>
          </a:blip>
          <a:srcRect/>
          <a:stretch>
            <a:fillRect/>
          </a:stretch>
        </a:blip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5441AE26-D815-DE79-6D51-F63336D75FC2}"/>
              </a:ext>
            </a:extLst>
          </p:cNvPr>
          <p:cNvSpPr>
            <a:spLocks noGrp="1"/>
          </p:cNvSpPr>
          <p:nvPr>
            <p:ph type="title"/>
          </p:nvPr>
        </p:nvSpPr>
        <p:spPr>
          <a:xfrm>
            <a:off x="838200" y="365125"/>
            <a:ext cx="10517188"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8" name="Text Placeholder 7">
            <a:extLst>
              <a:ext uri="{FF2B5EF4-FFF2-40B4-BE49-F238E27FC236}">
                <a16:creationId xmlns:a16="http://schemas.microsoft.com/office/drawing/2014/main" id="{5006B193-E0BB-1D26-5518-5C1636956C2D}"/>
              </a:ext>
            </a:extLst>
          </p:cNvPr>
          <p:cNvSpPr>
            <a:spLocks noGrp="1"/>
          </p:cNvSpPr>
          <p:nvPr>
            <p:ph type="body" idx="1"/>
          </p:nvPr>
        </p:nvSpPr>
        <p:spPr>
          <a:xfrm>
            <a:off x="838200" y="1825625"/>
            <a:ext cx="1051718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Slide Number Placeholder 8">
            <a:extLst>
              <a:ext uri="{FF2B5EF4-FFF2-40B4-BE49-F238E27FC236}">
                <a16:creationId xmlns:a16="http://schemas.microsoft.com/office/drawing/2014/main" id="{320C7DA9-73FF-2EAD-6AD1-9D9936C21FB2}"/>
              </a:ext>
            </a:extLst>
          </p:cNvPr>
          <p:cNvSpPr>
            <a:spLocks noGrp="1"/>
          </p:cNvSpPr>
          <p:nvPr>
            <p:ph type="sldNum" sz="quarter" idx="4"/>
          </p:nvPr>
        </p:nvSpPr>
        <p:spPr>
          <a:xfrm>
            <a:off x="9242444" y="59767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AF3-4B20-449C-BA2B-E534BE8021EC}" type="slidenum">
              <a:rPr lang="en-CA" smtClean="0"/>
              <a:t>‹#›</a:t>
            </a:fld>
            <a:endParaRPr lang="en-CA"/>
          </a:p>
        </p:txBody>
      </p:sp>
      <p:grpSp>
        <p:nvGrpSpPr>
          <p:cNvPr id="2" name="Group 1">
            <a:extLst>
              <a:ext uri="{FF2B5EF4-FFF2-40B4-BE49-F238E27FC236}">
                <a16:creationId xmlns:a16="http://schemas.microsoft.com/office/drawing/2014/main" id="{16881E5E-18CB-30AB-974C-BC63B61D3A8C}"/>
              </a:ext>
            </a:extLst>
          </p:cNvPr>
          <p:cNvGrpSpPr/>
          <p:nvPr userDrawn="1"/>
        </p:nvGrpSpPr>
        <p:grpSpPr>
          <a:xfrm>
            <a:off x="192138" y="6292205"/>
            <a:ext cx="11841397" cy="449163"/>
            <a:chOff x="192138" y="6292205"/>
            <a:chExt cx="11841397" cy="449163"/>
          </a:xfrm>
        </p:grpSpPr>
        <p:cxnSp>
          <p:nvCxnSpPr>
            <p:cNvPr id="11" name="Straight Connector 10">
              <a:extLst>
                <a:ext uri="{FF2B5EF4-FFF2-40B4-BE49-F238E27FC236}">
                  <a16:creationId xmlns:a16="http://schemas.microsoft.com/office/drawing/2014/main" id="{034FCADB-9097-B47E-7950-8C1D6E04C2BB}"/>
                </a:ext>
              </a:extLst>
            </p:cNvPr>
            <p:cNvCxnSpPr>
              <a:cxnSpLocks/>
            </p:cNvCxnSpPr>
            <p:nvPr/>
          </p:nvCxnSpPr>
          <p:spPr>
            <a:xfrm>
              <a:off x="1509184" y="6622401"/>
              <a:ext cx="8836082" cy="0"/>
            </a:xfrm>
            <a:prstGeom prst="line">
              <a:avLst/>
            </a:prstGeom>
          </p:spPr>
          <p:style>
            <a:lnRef idx="3">
              <a:schemeClr val="accent1"/>
            </a:lnRef>
            <a:fillRef idx="0">
              <a:schemeClr val="accent1"/>
            </a:fillRef>
            <a:effectRef idx="2">
              <a:schemeClr val="accent1"/>
            </a:effectRef>
            <a:fontRef idx="minor">
              <a:schemeClr val="tx1"/>
            </a:fontRef>
          </p:style>
        </p:cxnSp>
        <p:sp>
          <p:nvSpPr>
            <p:cNvPr id="12" name="Footer Placeholder 3">
              <a:extLst>
                <a:ext uri="{FF2B5EF4-FFF2-40B4-BE49-F238E27FC236}">
                  <a16:creationId xmlns:a16="http://schemas.microsoft.com/office/drawing/2014/main" id="{2D9EB6DF-C382-7B44-6FBD-848377E1721A}"/>
                </a:ext>
              </a:extLst>
            </p:cNvPr>
            <p:cNvSpPr txBox="1">
              <a:spLocks/>
            </p:cNvSpPr>
            <p:nvPr/>
          </p:nvSpPr>
          <p:spPr>
            <a:xfrm>
              <a:off x="5008493" y="6491261"/>
              <a:ext cx="2263775" cy="203200"/>
            </a:xfrm>
            <a:prstGeom prst="rect">
              <a:avLst/>
            </a:prstGeom>
            <a:noFill/>
          </p:spPr>
          <p:txBody>
            <a:bodyPr wrap="square" lIns="0" tIns="0" rIns="0" bIns="0">
              <a:spAutoFit/>
            </a:bodyPr>
            <a:lstStyle>
              <a:defPPr>
                <a:defRPr lang="en-US"/>
              </a:defPPr>
              <a:lvl1pPr marL="0" algn="l" defTabSz="914400" rtl="0" eaLnBrk="1" latinLnBrk="0" hangingPunct="1">
                <a:defRPr sz="1000" b="0" i="0" kern="1200">
                  <a:solidFill>
                    <a:srgbClr val="1F1F1F"/>
                  </a:solidFill>
                  <a:latin typeface="Lucida Sans Unicode"/>
                  <a:ea typeface="+mn-ea"/>
                  <a:cs typeface="Lucida Sans Unicode"/>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0"/>
                </a:spcBef>
                <a:spcAft>
                  <a:spcPts val="0"/>
                </a:spcAft>
                <a:buClrTx/>
                <a:buSzTx/>
                <a:buFontTx/>
                <a:buNone/>
                <a:tabLst/>
                <a:defRPr/>
              </a:pPr>
              <a:r>
                <a:rPr kumimoji="0" lang="en-IN" sz="1000" b="0" i="0" u="none" strike="noStrike" kern="1200" cap="none" spc="-10" normalizeH="0" baseline="0" noProof="0">
                  <a:ln>
                    <a:noFill/>
                  </a:ln>
                  <a:solidFill>
                    <a:srgbClr val="1F1F1F"/>
                  </a:solidFill>
                  <a:effectLst/>
                  <a:uLnTx/>
                  <a:uFillTx/>
                  <a:latin typeface="Lucida Sans Unicode"/>
                  <a:ea typeface="+mn-ea"/>
                  <a:cs typeface="Lucida Sans Unicode"/>
                </a:rPr>
                <a:t>COPYRIGHT</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65" normalizeH="0" baseline="0" noProof="0">
                  <a:ln>
                    <a:noFill/>
                  </a:ln>
                  <a:solidFill>
                    <a:srgbClr val="1F1F1F"/>
                  </a:solidFill>
                  <a:effectLst/>
                  <a:uLnTx/>
                  <a:uFillTx/>
                  <a:latin typeface="Lucida Sans Unicode"/>
                  <a:ea typeface="+mn-ea"/>
                  <a:cs typeface="Lucida Sans Unicode"/>
                </a:rPr>
                <a:t>©</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70" normalizeH="0" baseline="0" noProof="0">
                  <a:ln>
                    <a:noFill/>
                  </a:ln>
                  <a:solidFill>
                    <a:srgbClr val="1F1F1F"/>
                  </a:solidFill>
                  <a:effectLst/>
                  <a:uLnTx/>
                  <a:uFillTx/>
                  <a:latin typeface="Lucida Sans Unicode"/>
                  <a:ea typeface="+mn-ea"/>
                  <a:cs typeface="Lucida Sans Unicode"/>
                </a:rPr>
                <a:t>IT</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35" normalizeH="0" baseline="0" noProof="0">
                  <a:ln>
                    <a:noFill/>
                  </a:ln>
                  <a:solidFill>
                    <a:srgbClr val="1F1F1F"/>
                  </a:solidFill>
                  <a:effectLst/>
                  <a:uLnTx/>
                  <a:uFillTx/>
                  <a:latin typeface="Lucida Sans Unicode"/>
                  <a:ea typeface="+mn-ea"/>
                  <a:cs typeface="Lucida Sans Unicode"/>
                </a:rPr>
                <a:t>By</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10" normalizeH="0" baseline="0" noProof="0">
                  <a:ln>
                    <a:noFill/>
                  </a:ln>
                  <a:solidFill>
                    <a:srgbClr val="1F1F1F"/>
                  </a:solidFill>
                  <a:effectLst/>
                  <a:uLnTx/>
                  <a:uFillTx/>
                  <a:latin typeface="Lucida Sans Unicode"/>
                  <a:ea typeface="+mn-ea"/>
                  <a:cs typeface="Lucida Sans Unicode"/>
                </a:rPr>
                <a:t>Design,</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10" normalizeH="0" baseline="0" noProof="0">
                  <a:ln>
                    <a:noFill/>
                  </a:ln>
                  <a:solidFill>
                    <a:srgbClr val="1F1F1F"/>
                  </a:solidFill>
                  <a:effectLst/>
                  <a:uLnTx/>
                  <a:uFillTx/>
                  <a:latin typeface="Lucida Sans Unicode"/>
                  <a:ea typeface="+mn-ea"/>
                  <a:cs typeface="Lucida Sans Unicode"/>
                </a:rPr>
                <a:t>Inc.</a:t>
              </a:r>
              <a:r>
                <a:rPr kumimoji="0" lang="en-IN" sz="1000" b="0" i="0" u="none" strike="noStrike" kern="1200" cap="none" spc="-50" normalizeH="0" baseline="0" noProof="0">
                  <a:ln>
                    <a:noFill/>
                  </a:ln>
                  <a:solidFill>
                    <a:srgbClr val="1F1F1F"/>
                  </a:solidFill>
                  <a:effectLst/>
                  <a:uLnTx/>
                  <a:uFillTx/>
                  <a:latin typeface="Lucida Sans Unicode"/>
                  <a:ea typeface="+mn-ea"/>
                  <a:cs typeface="Lucida Sans Unicode"/>
                </a:rPr>
                <a:t> </a:t>
              </a:r>
              <a:r>
                <a:rPr kumimoji="0" lang="en-IN" sz="1000" b="0" i="0" u="none" strike="noStrike" kern="1200" cap="none" spc="-45" normalizeH="0" baseline="0" noProof="0">
                  <a:ln>
                    <a:noFill/>
                  </a:ln>
                  <a:solidFill>
                    <a:srgbClr val="1F1F1F"/>
                  </a:solidFill>
                  <a:effectLst/>
                  <a:uLnTx/>
                  <a:uFillTx/>
                  <a:latin typeface="Lucida Sans Unicode"/>
                  <a:ea typeface="+mn-ea"/>
                  <a:cs typeface="Lucida Sans Unicode"/>
                </a:rPr>
                <a:t>2023</a:t>
              </a:r>
            </a:p>
          </p:txBody>
        </p:sp>
        <p:pic>
          <p:nvPicPr>
            <p:cNvPr id="13" name="Picture 12" descr="A picture containing graphics, font, text, graphic design&#10;&#10;Description automatically generated">
              <a:extLst>
                <a:ext uri="{FF2B5EF4-FFF2-40B4-BE49-F238E27FC236}">
                  <a16:creationId xmlns:a16="http://schemas.microsoft.com/office/drawing/2014/main" id="{42F695CE-0B59-7DF4-FDA6-97BBB08B14CA}"/>
                </a:ext>
              </a:extLst>
            </p:cNvPr>
            <p:cNvPicPr>
              <a:picLocks noChangeAspect="1"/>
            </p:cNvPicPr>
            <p:nvPr/>
          </p:nvPicPr>
          <p:blipFill rotWithShape="1">
            <a:blip r:embed="rId47" cstate="print">
              <a:extLst>
                <a:ext uri="{28A0092B-C50C-407E-A947-70E740481C1C}">
                  <a14:useLocalDpi xmlns:a14="http://schemas.microsoft.com/office/drawing/2010/main" val="0"/>
                </a:ext>
              </a:extLst>
            </a:blip>
            <a:srcRect l="11330" t="20601" r="8090" b="18517"/>
            <a:stretch/>
          </p:blipFill>
          <p:spPr>
            <a:xfrm>
              <a:off x="192138" y="6292205"/>
              <a:ext cx="1270934" cy="449163"/>
            </a:xfrm>
            <a:prstGeom prst="rect">
              <a:avLst/>
            </a:prstGeom>
          </p:spPr>
        </p:pic>
        <p:pic>
          <p:nvPicPr>
            <p:cNvPr id="14" name="Picture 13" descr="A blue and white logo&#10;&#10;Description automatically generated with low confidence">
              <a:extLst>
                <a:ext uri="{FF2B5EF4-FFF2-40B4-BE49-F238E27FC236}">
                  <a16:creationId xmlns:a16="http://schemas.microsoft.com/office/drawing/2014/main" id="{ED3A533E-C4AB-AD7C-406B-B80EC887E12B}"/>
                </a:ext>
              </a:extLst>
            </p:cNvPr>
            <p:cNvPicPr>
              <a:picLocks noChangeAspect="1"/>
            </p:cNvPicPr>
            <p:nvPr/>
          </p:nvPicPr>
          <p:blipFill rotWithShape="1">
            <a:blip r:embed="rId48" cstate="print">
              <a:extLst>
                <a:ext uri="{28A0092B-C50C-407E-A947-70E740481C1C}">
                  <a14:useLocalDpi xmlns:a14="http://schemas.microsoft.com/office/drawing/2010/main" val="0"/>
                </a:ext>
              </a:extLst>
            </a:blip>
            <a:srcRect t="13786" r="2430" b="2770"/>
            <a:stretch/>
          </p:blipFill>
          <p:spPr>
            <a:xfrm>
              <a:off x="10395116" y="6381368"/>
              <a:ext cx="1638419" cy="360000"/>
            </a:xfrm>
            <a:prstGeom prst="rect">
              <a:avLst/>
            </a:prstGeom>
          </p:spPr>
        </p:pic>
      </p:grpSp>
    </p:spTree>
    <p:extLst>
      <p:ext uri="{BB962C8B-B14F-4D97-AF65-F5344CB8AC3E}">
        <p14:creationId xmlns:p14="http://schemas.microsoft.com/office/powerpoint/2010/main" val="70417568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0" r:id="rId6"/>
    <p:sldLayoutId id="2147483732" r:id="rId7"/>
    <p:sldLayoutId id="2147483733" r:id="rId8"/>
    <p:sldLayoutId id="2147483734" r:id="rId9"/>
    <p:sldLayoutId id="2147483735" r:id="rId10"/>
    <p:sldLayoutId id="2147483736" r:id="rId11"/>
    <p:sldLayoutId id="2147483737" r:id="rId12"/>
    <p:sldLayoutId id="2147483765" r:id="rId13"/>
    <p:sldLayoutId id="2147483764" r:id="rId14"/>
    <p:sldLayoutId id="2147483774" r:id="rId15"/>
    <p:sldLayoutId id="2147483763" r:id="rId16"/>
    <p:sldLayoutId id="2147483766" r:id="rId17"/>
    <p:sldLayoutId id="2147483767" r:id="rId18"/>
    <p:sldLayoutId id="2147483738" r:id="rId19"/>
    <p:sldLayoutId id="2147483768" r:id="rId20"/>
    <p:sldLayoutId id="2147483779" r:id="rId21"/>
    <p:sldLayoutId id="2147483775" r:id="rId22"/>
    <p:sldLayoutId id="2147483770" r:id="rId23"/>
    <p:sldLayoutId id="2147483771" r:id="rId24"/>
    <p:sldLayoutId id="2147483772" r:id="rId25"/>
    <p:sldLayoutId id="2147483769" r:id="rId26"/>
    <p:sldLayoutId id="2147483773" r:id="rId27"/>
    <p:sldLayoutId id="2147483747" r:id="rId28"/>
    <p:sldLayoutId id="2147483750" r:id="rId29"/>
    <p:sldLayoutId id="2147483752" r:id="rId30"/>
    <p:sldLayoutId id="2147483754" r:id="rId31"/>
    <p:sldLayoutId id="2147483755" r:id="rId32"/>
    <p:sldLayoutId id="2147483776" r:id="rId33"/>
    <p:sldLayoutId id="2147483690" r:id="rId34"/>
    <p:sldLayoutId id="2147483777" r:id="rId35"/>
    <p:sldLayoutId id="2147483709" r:id="rId36"/>
    <p:sldLayoutId id="2147483700" r:id="rId37"/>
    <p:sldLayoutId id="2147483778" r:id="rId38"/>
    <p:sldLayoutId id="2147483691" r:id="rId39"/>
    <p:sldLayoutId id="2147483692" r:id="rId40"/>
    <p:sldLayoutId id="2147483693" r:id="rId41"/>
    <p:sldLayoutId id="2147483694" r:id="rId42"/>
    <p:sldLayoutId id="2147483696" r:id="rId43"/>
    <p:sldLayoutId id="2147483780" r:id="rId4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3906" userDrawn="1">
          <p15:clr>
            <a:srgbClr val="F26B43"/>
          </p15:clr>
        </p15:guide>
        <p15:guide id="10" pos="439" userDrawn="1">
          <p15:clr>
            <a:srgbClr val="F26B43"/>
          </p15:clr>
        </p15:guide>
        <p15:guide id="11" pos="7265" userDrawn="1">
          <p15:clr>
            <a:srgbClr val="F26B43"/>
          </p15:clr>
        </p15:guide>
        <p15:guide id="12" orient="horz" pos="414" userDrawn="1">
          <p15:clr>
            <a:srgbClr val="F26B43"/>
          </p15:clr>
        </p15:guide>
        <p15:guide id="13" orient="horz" pos="255" userDrawn="1">
          <p15:clr>
            <a:srgbClr val="F26B43"/>
          </p15:clr>
        </p15:guide>
        <p15:guide id="14" orient="horz" pos="4065" userDrawn="1">
          <p15:clr>
            <a:srgbClr val="F26B43"/>
          </p15:clr>
        </p15:guide>
        <p15:guide id="15" pos="257" userDrawn="1">
          <p15:clr>
            <a:srgbClr val="F26B43"/>
          </p15:clr>
        </p15:guide>
        <p15:guide id="16" pos="74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customXml" Target="../ink/ink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5.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1.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blog.hubspot.com/sales/sales-statistics"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5.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1.xml"/><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1.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D0FFA8-D8EF-949D-0E0E-42CF9E61FC9E}"/>
              </a:ext>
            </a:extLst>
          </p:cNvPr>
          <p:cNvPicPr>
            <a:picLocks noChangeAspect="1"/>
          </p:cNvPicPr>
          <p:nvPr/>
        </p:nvPicPr>
        <p:blipFill>
          <a:blip r:embed="rId3"/>
          <a:stretch>
            <a:fillRect/>
          </a:stretch>
        </p:blipFill>
        <p:spPr>
          <a:xfrm>
            <a:off x="-150018" y="-266149"/>
            <a:ext cx="12493623" cy="7509787"/>
          </a:xfrm>
          <a:prstGeom prst="rect">
            <a:avLst/>
          </a:prstGeom>
        </p:spPr>
      </p:pic>
    </p:spTree>
    <p:extLst>
      <p:ext uri="{BB962C8B-B14F-4D97-AF65-F5344CB8AC3E}">
        <p14:creationId xmlns:p14="http://schemas.microsoft.com/office/powerpoint/2010/main" val="275039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D7C6-3D8A-06C4-5073-EB37365EA6C9}"/>
              </a:ext>
            </a:extLst>
          </p:cNvPr>
          <p:cNvSpPr>
            <a:spLocks noGrp="1"/>
          </p:cNvSpPr>
          <p:nvPr>
            <p:ph type="ctrTitle"/>
          </p:nvPr>
        </p:nvSpPr>
        <p:spPr/>
        <p:txBody>
          <a:bodyPr>
            <a:normAutofit fontScale="90000"/>
          </a:bodyPr>
          <a:lstStyle/>
          <a:p>
            <a:r>
              <a:rPr lang="en-CA" dirty="0"/>
              <a:t>Good Salespeople are not born, they are </a:t>
            </a:r>
            <a:r>
              <a:rPr lang="en-CA" dirty="0">
                <a:solidFill>
                  <a:schemeClr val="accent1"/>
                </a:solidFill>
              </a:rPr>
              <a:t>BUILT</a:t>
            </a:r>
            <a:br>
              <a:rPr lang="en-CA" dirty="0"/>
            </a:br>
            <a:r>
              <a:rPr lang="en-CA" sz="2200" dirty="0"/>
              <a:t>The tools and process you need to </a:t>
            </a:r>
            <a:r>
              <a:rPr lang="en-CA" sz="2200" dirty="0">
                <a:solidFill>
                  <a:schemeClr val="accent1"/>
                </a:solidFill>
              </a:rPr>
              <a:t>BUILD</a:t>
            </a:r>
            <a:r>
              <a:rPr lang="en-CA" sz="2200" dirty="0"/>
              <a:t> an effective salesperson</a:t>
            </a:r>
            <a:endParaRPr lang="en-CA" dirty="0"/>
          </a:p>
        </p:txBody>
      </p:sp>
      <p:sp>
        <p:nvSpPr>
          <p:cNvPr id="3" name="Subtitle 2">
            <a:extLst>
              <a:ext uri="{FF2B5EF4-FFF2-40B4-BE49-F238E27FC236}">
                <a16:creationId xmlns:a16="http://schemas.microsoft.com/office/drawing/2014/main" id="{D2AF6794-17A4-4022-8084-778B0295E85F}"/>
              </a:ext>
            </a:extLst>
          </p:cNvPr>
          <p:cNvSpPr>
            <a:spLocks noGrp="1"/>
          </p:cNvSpPr>
          <p:nvPr>
            <p:ph type="subTitle" idx="1"/>
          </p:nvPr>
        </p:nvSpPr>
        <p:spPr/>
        <p:txBody>
          <a:bodyPr vert="horz" lIns="91440" tIns="45720" rIns="91440" bIns="45720" rtlCol="0" anchor="t">
            <a:normAutofit/>
          </a:bodyPr>
          <a:lstStyle/>
          <a:p>
            <a:endParaRPr lang="en-CA" dirty="0"/>
          </a:p>
          <a:p>
            <a:r>
              <a:rPr lang="en-CA" dirty="0"/>
              <a:t>Kam Kaila</a:t>
            </a:r>
            <a:endParaRPr lang="en-CA">
              <a:cs typeface="Poppins"/>
            </a:endParaRPr>
          </a:p>
          <a:p>
            <a:r>
              <a:rPr lang="en-CA" dirty="0"/>
              <a:t>Kyle </a:t>
            </a:r>
            <a:r>
              <a:rPr lang="en-CA"/>
              <a:t>Van </a:t>
            </a:r>
            <a:r>
              <a:rPr lang="en-CA" dirty="0"/>
              <a:t>Vlack</a:t>
            </a:r>
            <a:endParaRPr lang="en-CA">
              <a:cs typeface="Poppins"/>
            </a:endParaRPr>
          </a:p>
          <a:p>
            <a:endParaRPr lang="en-CA" dirty="0"/>
          </a:p>
        </p:txBody>
      </p:sp>
    </p:spTree>
    <p:extLst>
      <p:ext uri="{BB962C8B-B14F-4D97-AF65-F5344CB8AC3E}">
        <p14:creationId xmlns:p14="http://schemas.microsoft.com/office/powerpoint/2010/main" val="3933998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1985" y="723342"/>
            <a:ext cx="6577781" cy="6178904"/>
            <a:chOff x="3226" y="136"/>
            <a:chExt cx="8905" cy="8365"/>
          </a:xfrm>
        </p:grpSpPr>
        <p:sp>
          <p:nvSpPr>
            <p:cNvPr id="9" name="AutoShape 3"/>
            <p:cNvSpPr>
              <a:spLocks noChangeAspect="1" noChangeArrowheads="1" noTextEdit="1"/>
            </p:cNvSpPr>
            <p:nvPr/>
          </p:nvSpPr>
          <p:spPr bwMode="auto">
            <a:xfrm>
              <a:off x="3226" y="139"/>
              <a:ext cx="8905" cy="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 name="Freeform 5"/>
            <p:cNvSpPr>
              <a:spLocks/>
            </p:cNvSpPr>
            <p:nvPr/>
          </p:nvSpPr>
          <p:spPr bwMode="auto">
            <a:xfrm>
              <a:off x="9702" y="6555"/>
              <a:ext cx="2410" cy="1935"/>
            </a:xfrm>
            <a:custGeom>
              <a:avLst/>
              <a:gdLst>
                <a:gd name="T0" fmla="*/ 2410 w 2410"/>
                <a:gd name="T1" fmla="*/ 1935 h 1935"/>
                <a:gd name="T2" fmla="*/ 0 w 2410"/>
                <a:gd name="T3" fmla="*/ 1935 h 1935"/>
                <a:gd name="T4" fmla="*/ 1193 w 2410"/>
                <a:gd name="T5" fmla="*/ 0 h 1935"/>
                <a:gd name="T6" fmla="*/ 2410 w 2410"/>
                <a:gd name="T7" fmla="*/ 1935 h 1935"/>
              </a:gdLst>
              <a:ahLst/>
              <a:cxnLst>
                <a:cxn ang="0">
                  <a:pos x="T0" y="T1"/>
                </a:cxn>
                <a:cxn ang="0">
                  <a:pos x="T2" y="T3"/>
                </a:cxn>
                <a:cxn ang="0">
                  <a:pos x="T4" y="T5"/>
                </a:cxn>
                <a:cxn ang="0">
                  <a:pos x="T6" y="T7"/>
                </a:cxn>
              </a:cxnLst>
              <a:rect l="0" t="0" r="r" b="b"/>
              <a:pathLst>
                <a:path w="2410" h="1935">
                  <a:moveTo>
                    <a:pt x="2410" y="1935"/>
                  </a:moveTo>
                  <a:lnTo>
                    <a:pt x="0" y="1935"/>
                  </a:lnTo>
                  <a:lnTo>
                    <a:pt x="1193" y="0"/>
                  </a:lnTo>
                  <a:lnTo>
                    <a:pt x="2410" y="1935"/>
                  </a:lnTo>
                  <a:close/>
                </a:path>
              </a:pathLst>
            </a:custGeom>
            <a:solidFill>
              <a:srgbClr val="7AA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 name="Freeform 6"/>
            <p:cNvSpPr>
              <a:spLocks/>
            </p:cNvSpPr>
            <p:nvPr/>
          </p:nvSpPr>
          <p:spPr bwMode="auto">
            <a:xfrm>
              <a:off x="9702" y="6555"/>
              <a:ext cx="2410" cy="1935"/>
            </a:xfrm>
            <a:custGeom>
              <a:avLst/>
              <a:gdLst>
                <a:gd name="T0" fmla="*/ 2410 w 2410"/>
                <a:gd name="T1" fmla="*/ 1935 h 1935"/>
                <a:gd name="T2" fmla="*/ 0 w 2410"/>
                <a:gd name="T3" fmla="*/ 1935 h 1935"/>
                <a:gd name="T4" fmla="*/ 1193 w 2410"/>
                <a:gd name="T5" fmla="*/ 0 h 1935"/>
                <a:gd name="T6" fmla="*/ 2410 w 2410"/>
                <a:gd name="T7" fmla="*/ 1935 h 1935"/>
              </a:gdLst>
              <a:ahLst/>
              <a:cxnLst>
                <a:cxn ang="0">
                  <a:pos x="T0" y="T1"/>
                </a:cxn>
                <a:cxn ang="0">
                  <a:pos x="T2" y="T3"/>
                </a:cxn>
                <a:cxn ang="0">
                  <a:pos x="T4" y="T5"/>
                </a:cxn>
                <a:cxn ang="0">
                  <a:pos x="T6" y="T7"/>
                </a:cxn>
              </a:cxnLst>
              <a:rect l="0" t="0" r="r" b="b"/>
              <a:pathLst>
                <a:path w="2410" h="1935">
                  <a:moveTo>
                    <a:pt x="2410" y="1935"/>
                  </a:moveTo>
                  <a:lnTo>
                    <a:pt x="0" y="1935"/>
                  </a:lnTo>
                  <a:lnTo>
                    <a:pt x="1193" y="0"/>
                  </a:lnTo>
                  <a:lnTo>
                    <a:pt x="2410" y="19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 name="Freeform 7"/>
            <p:cNvSpPr>
              <a:spLocks/>
            </p:cNvSpPr>
            <p:nvPr/>
          </p:nvSpPr>
          <p:spPr bwMode="auto">
            <a:xfrm>
              <a:off x="9686" y="6536"/>
              <a:ext cx="2445" cy="1965"/>
            </a:xfrm>
            <a:custGeom>
              <a:avLst/>
              <a:gdLst>
                <a:gd name="T0" fmla="*/ 2426 w 2445"/>
                <a:gd name="T1" fmla="*/ 1954 h 1965"/>
                <a:gd name="T2" fmla="*/ 2426 w 2445"/>
                <a:gd name="T3" fmla="*/ 1944 h 1965"/>
                <a:gd name="T4" fmla="*/ 35 w 2445"/>
                <a:gd name="T5" fmla="*/ 1944 h 1965"/>
                <a:gd name="T6" fmla="*/ 1209 w 2445"/>
                <a:gd name="T7" fmla="*/ 35 h 1965"/>
                <a:gd name="T8" fmla="*/ 2418 w 2445"/>
                <a:gd name="T9" fmla="*/ 1960 h 1965"/>
                <a:gd name="T10" fmla="*/ 2426 w 2445"/>
                <a:gd name="T11" fmla="*/ 1954 h 1965"/>
                <a:gd name="T12" fmla="*/ 2426 w 2445"/>
                <a:gd name="T13" fmla="*/ 1944 h 1965"/>
                <a:gd name="T14" fmla="*/ 2426 w 2445"/>
                <a:gd name="T15" fmla="*/ 1954 h 1965"/>
                <a:gd name="T16" fmla="*/ 2434 w 2445"/>
                <a:gd name="T17" fmla="*/ 1949 h 1965"/>
                <a:gd name="T18" fmla="*/ 1209 w 2445"/>
                <a:gd name="T19" fmla="*/ 0 h 1965"/>
                <a:gd name="T20" fmla="*/ 0 w 2445"/>
                <a:gd name="T21" fmla="*/ 1965 h 1965"/>
                <a:gd name="T22" fmla="*/ 2445 w 2445"/>
                <a:gd name="T23" fmla="*/ 1965 h 1965"/>
                <a:gd name="T24" fmla="*/ 2434 w 2445"/>
                <a:gd name="T25" fmla="*/ 1949 h 1965"/>
                <a:gd name="T26" fmla="*/ 2426 w 2445"/>
                <a:gd name="T27" fmla="*/ 1954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5" h="1965">
                  <a:moveTo>
                    <a:pt x="2426" y="1954"/>
                  </a:moveTo>
                  <a:lnTo>
                    <a:pt x="2426" y="1944"/>
                  </a:lnTo>
                  <a:lnTo>
                    <a:pt x="35" y="1944"/>
                  </a:lnTo>
                  <a:lnTo>
                    <a:pt x="1209" y="35"/>
                  </a:lnTo>
                  <a:lnTo>
                    <a:pt x="2418" y="1960"/>
                  </a:lnTo>
                  <a:lnTo>
                    <a:pt x="2426" y="1954"/>
                  </a:lnTo>
                  <a:lnTo>
                    <a:pt x="2426" y="1944"/>
                  </a:lnTo>
                  <a:lnTo>
                    <a:pt x="2426" y="1954"/>
                  </a:lnTo>
                  <a:lnTo>
                    <a:pt x="2434" y="1949"/>
                  </a:lnTo>
                  <a:lnTo>
                    <a:pt x="1209" y="0"/>
                  </a:lnTo>
                  <a:lnTo>
                    <a:pt x="0" y="1965"/>
                  </a:lnTo>
                  <a:lnTo>
                    <a:pt x="2445" y="1965"/>
                  </a:lnTo>
                  <a:lnTo>
                    <a:pt x="2434" y="1949"/>
                  </a:lnTo>
                  <a:lnTo>
                    <a:pt x="2426" y="1954"/>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 name="Freeform 8"/>
            <p:cNvSpPr>
              <a:spLocks/>
            </p:cNvSpPr>
            <p:nvPr/>
          </p:nvSpPr>
          <p:spPr bwMode="auto">
            <a:xfrm>
              <a:off x="9686" y="6536"/>
              <a:ext cx="2445" cy="1965"/>
            </a:xfrm>
            <a:custGeom>
              <a:avLst/>
              <a:gdLst>
                <a:gd name="T0" fmla="*/ 2426 w 2445"/>
                <a:gd name="T1" fmla="*/ 1954 h 1965"/>
                <a:gd name="T2" fmla="*/ 2426 w 2445"/>
                <a:gd name="T3" fmla="*/ 1944 h 1965"/>
                <a:gd name="T4" fmla="*/ 35 w 2445"/>
                <a:gd name="T5" fmla="*/ 1944 h 1965"/>
                <a:gd name="T6" fmla="*/ 1209 w 2445"/>
                <a:gd name="T7" fmla="*/ 35 h 1965"/>
                <a:gd name="T8" fmla="*/ 2418 w 2445"/>
                <a:gd name="T9" fmla="*/ 1960 h 1965"/>
                <a:gd name="T10" fmla="*/ 2426 w 2445"/>
                <a:gd name="T11" fmla="*/ 1954 h 1965"/>
                <a:gd name="T12" fmla="*/ 2426 w 2445"/>
                <a:gd name="T13" fmla="*/ 1944 h 1965"/>
                <a:gd name="T14" fmla="*/ 2426 w 2445"/>
                <a:gd name="T15" fmla="*/ 1954 h 1965"/>
                <a:gd name="T16" fmla="*/ 2434 w 2445"/>
                <a:gd name="T17" fmla="*/ 1949 h 1965"/>
                <a:gd name="T18" fmla="*/ 1209 w 2445"/>
                <a:gd name="T19" fmla="*/ 0 h 1965"/>
                <a:gd name="T20" fmla="*/ 0 w 2445"/>
                <a:gd name="T21" fmla="*/ 1965 h 1965"/>
                <a:gd name="T22" fmla="*/ 2445 w 2445"/>
                <a:gd name="T23" fmla="*/ 1965 h 1965"/>
                <a:gd name="T24" fmla="*/ 2434 w 2445"/>
                <a:gd name="T25" fmla="*/ 1949 h 1965"/>
                <a:gd name="T26" fmla="*/ 2426 w 2445"/>
                <a:gd name="T27" fmla="*/ 1954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5" h="1965">
                  <a:moveTo>
                    <a:pt x="2426" y="1954"/>
                  </a:moveTo>
                  <a:lnTo>
                    <a:pt x="2426" y="1944"/>
                  </a:lnTo>
                  <a:lnTo>
                    <a:pt x="35" y="1944"/>
                  </a:lnTo>
                  <a:lnTo>
                    <a:pt x="1209" y="35"/>
                  </a:lnTo>
                  <a:lnTo>
                    <a:pt x="2418" y="1960"/>
                  </a:lnTo>
                  <a:lnTo>
                    <a:pt x="2426" y="1954"/>
                  </a:lnTo>
                  <a:lnTo>
                    <a:pt x="2426" y="1944"/>
                  </a:lnTo>
                  <a:lnTo>
                    <a:pt x="2426" y="1954"/>
                  </a:lnTo>
                  <a:lnTo>
                    <a:pt x="2434" y="1949"/>
                  </a:lnTo>
                  <a:lnTo>
                    <a:pt x="1209" y="0"/>
                  </a:lnTo>
                  <a:lnTo>
                    <a:pt x="0" y="1965"/>
                  </a:lnTo>
                  <a:lnTo>
                    <a:pt x="2445" y="1965"/>
                  </a:lnTo>
                  <a:lnTo>
                    <a:pt x="2434" y="1949"/>
                  </a:lnTo>
                  <a:lnTo>
                    <a:pt x="2426" y="19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 name="Freeform 9"/>
            <p:cNvSpPr>
              <a:spLocks/>
            </p:cNvSpPr>
            <p:nvPr/>
          </p:nvSpPr>
          <p:spPr bwMode="auto">
            <a:xfrm>
              <a:off x="7804" y="2897"/>
              <a:ext cx="2629" cy="1626"/>
            </a:xfrm>
            <a:custGeom>
              <a:avLst/>
              <a:gdLst>
                <a:gd name="T0" fmla="*/ 956 w 985"/>
                <a:gd name="T1" fmla="*/ 373 h 609"/>
                <a:gd name="T2" fmla="*/ 837 w 985"/>
                <a:gd name="T3" fmla="*/ 312 h 609"/>
                <a:gd name="T4" fmla="*/ 808 w 985"/>
                <a:gd name="T5" fmla="*/ 315 h 609"/>
                <a:gd name="T6" fmla="*/ 809 w 985"/>
                <a:gd name="T7" fmla="*/ 303 h 609"/>
                <a:gd name="T8" fmla="*/ 661 w 985"/>
                <a:gd name="T9" fmla="*/ 43 h 609"/>
                <a:gd name="T10" fmla="*/ 661 w 985"/>
                <a:gd name="T11" fmla="*/ 43 h 609"/>
                <a:gd name="T12" fmla="*/ 505 w 985"/>
                <a:gd name="T13" fmla="*/ 0 h 609"/>
                <a:gd name="T14" fmla="*/ 210 w 985"/>
                <a:gd name="T15" fmla="*/ 235 h 609"/>
                <a:gd name="T16" fmla="*/ 210 w 985"/>
                <a:gd name="T17" fmla="*/ 235 h 609"/>
                <a:gd name="T18" fmla="*/ 210 w 985"/>
                <a:gd name="T19" fmla="*/ 236 h 609"/>
                <a:gd name="T20" fmla="*/ 188 w 985"/>
                <a:gd name="T21" fmla="*/ 234 h 609"/>
                <a:gd name="T22" fmla="*/ 0 w 985"/>
                <a:gd name="T23" fmla="*/ 422 h 609"/>
                <a:gd name="T24" fmla="*/ 24 w 985"/>
                <a:gd name="T25" fmla="*/ 513 h 609"/>
                <a:gd name="T26" fmla="*/ 24 w 985"/>
                <a:gd name="T27" fmla="*/ 513 h 609"/>
                <a:gd name="T28" fmla="*/ 175 w 985"/>
                <a:gd name="T29" fmla="*/ 609 h 609"/>
                <a:gd name="T30" fmla="*/ 175 w 985"/>
                <a:gd name="T31" fmla="*/ 609 h 609"/>
                <a:gd name="T32" fmla="*/ 837 w 985"/>
                <a:gd name="T33" fmla="*/ 609 h 609"/>
                <a:gd name="T34" fmla="*/ 985 w 985"/>
                <a:gd name="T35" fmla="*/ 461 h 609"/>
                <a:gd name="T36" fmla="*/ 956 w 985"/>
                <a:gd name="T37" fmla="*/ 373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5" h="609">
                  <a:moveTo>
                    <a:pt x="956" y="373"/>
                  </a:moveTo>
                  <a:cubicBezTo>
                    <a:pt x="929" y="336"/>
                    <a:pt x="886" y="312"/>
                    <a:pt x="837" y="312"/>
                  </a:cubicBezTo>
                  <a:cubicBezTo>
                    <a:pt x="827" y="312"/>
                    <a:pt x="818" y="313"/>
                    <a:pt x="808" y="315"/>
                  </a:cubicBezTo>
                  <a:cubicBezTo>
                    <a:pt x="809" y="311"/>
                    <a:pt x="809" y="307"/>
                    <a:pt x="809" y="303"/>
                  </a:cubicBezTo>
                  <a:cubicBezTo>
                    <a:pt x="809" y="193"/>
                    <a:pt x="750" y="96"/>
                    <a:pt x="661" y="43"/>
                  </a:cubicBezTo>
                  <a:cubicBezTo>
                    <a:pt x="661" y="43"/>
                    <a:pt x="661" y="43"/>
                    <a:pt x="661" y="43"/>
                  </a:cubicBezTo>
                  <a:cubicBezTo>
                    <a:pt x="616" y="16"/>
                    <a:pt x="562" y="0"/>
                    <a:pt x="505" y="0"/>
                  </a:cubicBezTo>
                  <a:cubicBezTo>
                    <a:pt x="361" y="0"/>
                    <a:pt x="241" y="100"/>
                    <a:pt x="210" y="235"/>
                  </a:cubicBezTo>
                  <a:cubicBezTo>
                    <a:pt x="210" y="235"/>
                    <a:pt x="210" y="235"/>
                    <a:pt x="210" y="235"/>
                  </a:cubicBezTo>
                  <a:cubicBezTo>
                    <a:pt x="210" y="236"/>
                    <a:pt x="210" y="236"/>
                    <a:pt x="210" y="236"/>
                  </a:cubicBezTo>
                  <a:cubicBezTo>
                    <a:pt x="202" y="235"/>
                    <a:pt x="195" y="234"/>
                    <a:pt x="188" y="234"/>
                  </a:cubicBezTo>
                  <a:cubicBezTo>
                    <a:pt x="84" y="234"/>
                    <a:pt x="0" y="318"/>
                    <a:pt x="0" y="422"/>
                  </a:cubicBezTo>
                  <a:cubicBezTo>
                    <a:pt x="0" y="455"/>
                    <a:pt x="9" y="486"/>
                    <a:pt x="24" y="513"/>
                  </a:cubicBezTo>
                  <a:cubicBezTo>
                    <a:pt x="24" y="513"/>
                    <a:pt x="24" y="513"/>
                    <a:pt x="24" y="513"/>
                  </a:cubicBezTo>
                  <a:cubicBezTo>
                    <a:pt x="54" y="567"/>
                    <a:pt x="110" y="604"/>
                    <a:pt x="175" y="609"/>
                  </a:cubicBezTo>
                  <a:cubicBezTo>
                    <a:pt x="175" y="609"/>
                    <a:pt x="175" y="609"/>
                    <a:pt x="175" y="609"/>
                  </a:cubicBezTo>
                  <a:cubicBezTo>
                    <a:pt x="837" y="609"/>
                    <a:pt x="837" y="609"/>
                    <a:pt x="837" y="609"/>
                  </a:cubicBezTo>
                  <a:cubicBezTo>
                    <a:pt x="919" y="609"/>
                    <a:pt x="985" y="543"/>
                    <a:pt x="985" y="461"/>
                  </a:cubicBezTo>
                  <a:cubicBezTo>
                    <a:pt x="985" y="428"/>
                    <a:pt x="974" y="398"/>
                    <a:pt x="956" y="37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 name="Freeform 10"/>
            <p:cNvSpPr>
              <a:spLocks/>
            </p:cNvSpPr>
            <p:nvPr/>
          </p:nvSpPr>
          <p:spPr bwMode="auto">
            <a:xfrm>
              <a:off x="7868" y="3012"/>
              <a:ext cx="2565" cy="1511"/>
            </a:xfrm>
            <a:custGeom>
              <a:avLst/>
              <a:gdLst>
                <a:gd name="T0" fmla="*/ 0 w 961"/>
                <a:gd name="T1" fmla="*/ 470 h 566"/>
                <a:gd name="T2" fmla="*/ 151 w 961"/>
                <a:gd name="T3" fmla="*/ 566 h 566"/>
                <a:gd name="T4" fmla="*/ 151 w 961"/>
                <a:gd name="T5" fmla="*/ 566 h 566"/>
                <a:gd name="T6" fmla="*/ 813 w 961"/>
                <a:gd name="T7" fmla="*/ 566 h 566"/>
                <a:gd name="T8" fmla="*/ 961 w 961"/>
                <a:gd name="T9" fmla="*/ 418 h 566"/>
                <a:gd name="T10" fmla="*/ 932 w 961"/>
                <a:gd name="T11" fmla="*/ 330 h 566"/>
                <a:gd name="T12" fmla="*/ 813 w 961"/>
                <a:gd name="T13" fmla="*/ 269 h 566"/>
                <a:gd name="T14" fmla="*/ 784 w 961"/>
                <a:gd name="T15" fmla="*/ 272 h 566"/>
                <a:gd name="T16" fmla="*/ 785 w 961"/>
                <a:gd name="T17" fmla="*/ 260 h 566"/>
                <a:gd name="T18" fmla="*/ 637 w 961"/>
                <a:gd name="T19" fmla="*/ 0 h 566"/>
                <a:gd name="T20" fmla="*/ 686 w 961"/>
                <a:gd name="T21" fmla="*/ 322 h 566"/>
                <a:gd name="T22" fmla="*/ 365 w 961"/>
                <a:gd name="T23" fmla="*/ 357 h 566"/>
                <a:gd name="T24" fmla="*/ 186 w 961"/>
                <a:gd name="T25" fmla="*/ 192 h 566"/>
                <a:gd name="T26" fmla="*/ 251 w 961"/>
                <a:gd name="T27" fmla="*/ 325 h 566"/>
                <a:gd name="T28" fmla="*/ 83 w 961"/>
                <a:gd name="T29" fmla="*/ 492 h 566"/>
                <a:gd name="T30" fmla="*/ 0 w 961"/>
                <a:gd name="T31" fmla="*/ 47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1" h="566">
                  <a:moveTo>
                    <a:pt x="0" y="470"/>
                  </a:moveTo>
                  <a:cubicBezTo>
                    <a:pt x="30" y="524"/>
                    <a:pt x="86" y="561"/>
                    <a:pt x="151" y="566"/>
                  </a:cubicBezTo>
                  <a:cubicBezTo>
                    <a:pt x="151" y="566"/>
                    <a:pt x="151" y="566"/>
                    <a:pt x="151" y="566"/>
                  </a:cubicBezTo>
                  <a:cubicBezTo>
                    <a:pt x="813" y="566"/>
                    <a:pt x="813" y="566"/>
                    <a:pt x="813" y="566"/>
                  </a:cubicBezTo>
                  <a:cubicBezTo>
                    <a:pt x="895" y="566"/>
                    <a:pt x="961" y="500"/>
                    <a:pt x="961" y="418"/>
                  </a:cubicBezTo>
                  <a:cubicBezTo>
                    <a:pt x="961" y="385"/>
                    <a:pt x="950" y="355"/>
                    <a:pt x="932" y="330"/>
                  </a:cubicBezTo>
                  <a:cubicBezTo>
                    <a:pt x="905" y="293"/>
                    <a:pt x="862" y="269"/>
                    <a:pt x="813" y="269"/>
                  </a:cubicBezTo>
                  <a:cubicBezTo>
                    <a:pt x="803" y="269"/>
                    <a:pt x="794" y="270"/>
                    <a:pt x="784" y="272"/>
                  </a:cubicBezTo>
                  <a:cubicBezTo>
                    <a:pt x="785" y="268"/>
                    <a:pt x="785" y="264"/>
                    <a:pt x="785" y="260"/>
                  </a:cubicBezTo>
                  <a:cubicBezTo>
                    <a:pt x="785" y="150"/>
                    <a:pt x="726" y="53"/>
                    <a:pt x="637" y="0"/>
                  </a:cubicBezTo>
                  <a:cubicBezTo>
                    <a:pt x="687" y="80"/>
                    <a:pt x="741" y="206"/>
                    <a:pt x="686" y="322"/>
                  </a:cubicBezTo>
                  <a:cubicBezTo>
                    <a:pt x="638" y="423"/>
                    <a:pt x="449" y="511"/>
                    <a:pt x="365" y="357"/>
                  </a:cubicBezTo>
                  <a:cubicBezTo>
                    <a:pt x="281" y="203"/>
                    <a:pt x="186" y="192"/>
                    <a:pt x="186" y="192"/>
                  </a:cubicBezTo>
                  <a:cubicBezTo>
                    <a:pt x="225" y="223"/>
                    <a:pt x="251" y="271"/>
                    <a:pt x="251" y="325"/>
                  </a:cubicBezTo>
                  <a:cubicBezTo>
                    <a:pt x="251" y="417"/>
                    <a:pt x="176" y="492"/>
                    <a:pt x="83" y="492"/>
                  </a:cubicBezTo>
                  <a:cubicBezTo>
                    <a:pt x="53" y="492"/>
                    <a:pt x="25" y="484"/>
                    <a:pt x="0" y="470"/>
                  </a:cubicBezTo>
                </a:path>
              </a:pathLst>
            </a:custGeom>
            <a:solidFill>
              <a:srgbClr val="E1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 name="Freeform 11"/>
            <p:cNvSpPr>
              <a:spLocks/>
            </p:cNvSpPr>
            <p:nvPr/>
          </p:nvSpPr>
          <p:spPr bwMode="auto">
            <a:xfrm>
              <a:off x="7791" y="2884"/>
              <a:ext cx="2656" cy="1652"/>
            </a:xfrm>
            <a:custGeom>
              <a:avLst/>
              <a:gdLst>
                <a:gd name="T0" fmla="*/ 965 w 995"/>
                <a:gd name="T1" fmla="*/ 375 h 619"/>
                <a:gd name="T2" fmla="*/ 812 w 995"/>
                <a:gd name="T3" fmla="*/ 315 h 619"/>
                <a:gd name="T4" fmla="*/ 818 w 995"/>
                <a:gd name="T5" fmla="*/ 320 h 619"/>
                <a:gd name="T6" fmla="*/ 669 w 995"/>
                <a:gd name="T7" fmla="*/ 44 h 619"/>
                <a:gd name="T8" fmla="*/ 671 w 995"/>
                <a:gd name="T9" fmla="*/ 48 h 619"/>
                <a:gd name="T10" fmla="*/ 671 w 995"/>
                <a:gd name="T11" fmla="*/ 45 h 619"/>
                <a:gd name="T12" fmla="*/ 510 w 995"/>
                <a:gd name="T13" fmla="*/ 0 h 619"/>
                <a:gd name="T14" fmla="*/ 210 w 995"/>
                <a:gd name="T15" fmla="*/ 239 h 619"/>
                <a:gd name="T16" fmla="*/ 215 w 995"/>
                <a:gd name="T17" fmla="*/ 240 h 619"/>
                <a:gd name="T18" fmla="*/ 210 w 995"/>
                <a:gd name="T19" fmla="*/ 239 h 619"/>
                <a:gd name="T20" fmla="*/ 215 w 995"/>
                <a:gd name="T21" fmla="*/ 236 h 619"/>
                <a:gd name="T22" fmla="*/ 0 w 995"/>
                <a:gd name="T23" fmla="*/ 427 h 619"/>
                <a:gd name="T24" fmla="*/ 29 w 995"/>
                <a:gd name="T25" fmla="*/ 518 h 619"/>
                <a:gd name="T26" fmla="*/ 31 w 995"/>
                <a:gd name="T27" fmla="*/ 514 h 619"/>
                <a:gd name="T28" fmla="*/ 25 w 995"/>
                <a:gd name="T29" fmla="*/ 520 h 619"/>
                <a:gd name="T30" fmla="*/ 180 w 995"/>
                <a:gd name="T31" fmla="*/ 614 h 619"/>
                <a:gd name="T32" fmla="*/ 175 w 995"/>
                <a:gd name="T33" fmla="*/ 614 h 619"/>
                <a:gd name="T34" fmla="*/ 842 w 995"/>
                <a:gd name="T35" fmla="*/ 619 h 619"/>
                <a:gd name="T36" fmla="*/ 965 w 995"/>
                <a:gd name="T37" fmla="*/ 375 h 619"/>
                <a:gd name="T38" fmla="*/ 957 w 995"/>
                <a:gd name="T39" fmla="*/ 381 h 619"/>
                <a:gd name="T40" fmla="*/ 943 w 995"/>
                <a:gd name="T41" fmla="*/ 567 h 619"/>
                <a:gd name="T42" fmla="*/ 180 w 995"/>
                <a:gd name="T43" fmla="*/ 609 h 619"/>
                <a:gd name="T44" fmla="*/ 185 w 995"/>
                <a:gd name="T45" fmla="*/ 614 h 619"/>
                <a:gd name="T46" fmla="*/ 185 w 995"/>
                <a:gd name="T47" fmla="*/ 609 h 619"/>
                <a:gd name="T48" fmla="*/ 33 w 995"/>
                <a:gd name="T49" fmla="*/ 516 h 619"/>
                <a:gd name="T50" fmla="*/ 27 w 995"/>
                <a:gd name="T51" fmla="*/ 523 h 619"/>
                <a:gd name="T52" fmla="*/ 41 w 995"/>
                <a:gd name="T53" fmla="*/ 530 h 619"/>
                <a:gd name="T54" fmla="*/ 10 w 995"/>
                <a:gd name="T55" fmla="*/ 427 h 619"/>
                <a:gd name="T56" fmla="*/ 193 w 995"/>
                <a:gd name="T57" fmla="*/ 244 h 619"/>
                <a:gd name="T58" fmla="*/ 218 w 995"/>
                <a:gd name="T59" fmla="*/ 246 h 619"/>
                <a:gd name="T60" fmla="*/ 220 w 995"/>
                <a:gd name="T61" fmla="*/ 240 h 619"/>
                <a:gd name="T62" fmla="*/ 220 w 995"/>
                <a:gd name="T63" fmla="*/ 241 h 619"/>
                <a:gd name="T64" fmla="*/ 664 w 995"/>
                <a:gd name="T65" fmla="*/ 52 h 619"/>
                <a:gd name="T66" fmla="*/ 661 w 995"/>
                <a:gd name="T67" fmla="*/ 48 h 619"/>
                <a:gd name="T68" fmla="*/ 661 w 995"/>
                <a:gd name="T69" fmla="*/ 51 h 619"/>
                <a:gd name="T70" fmla="*/ 809 w 995"/>
                <a:gd name="T71" fmla="*/ 308 h 619"/>
                <a:gd name="T72" fmla="*/ 808 w 995"/>
                <a:gd name="T73" fmla="*/ 326 h 619"/>
                <a:gd name="T74" fmla="*/ 842 w 995"/>
                <a:gd name="T75" fmla="*/ 322 h 619"/>
                <a:gd name="T76" fmla="*/ 961 w 995"/>
                <a:gd name="T77" fmla="*/ 37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5" h="619">
                  <a:moveTo>
                    <a:pt x="961" y="378"/>
                  </a:moveTo>
                  <a:cubicBezTo>
                    <a:pt x="965" y="375"/>
                    <a:pt x="965" y="375"/>
                    <a:pt x="965" y="375"/>
                  </a:cubicBezTo>
                  <a:cubicBezTo>
                    <a:pt x="937" y="337"/>
                    <a:pt x="892" y="312"/>
                    <a:pt x="842" y="312"/>
                  </a:cubicBezTo>
                  <a:cubicBezTo>
                    <a:pt x="832" y="312"/>
                    <a:pt x="822" y="313"/>
                    <a:pt x="812" y="315"/>
                  </a:cubicBezTo>
                  <a:cubicBezTo>
                    <a:pt x="813" y="320"/>
                    <a:pt x="813" y="320"/>
                    <a:pt x="813" y="320"/>
                  </a:cubicBezTo>
                  <a:cubicBezTo>
                    <a:pt x="818" y="320"/>
                    <a:pt x="818" y="320"/>
                    <a:pt x="818" y="320"/>
                  </a:cubicBezTo>
                  <a:cubicBezTo>
                    <a:pt x="819" y="316"/>
                    <a:pt x="819" y="312"/>
                    <a:pt x="819" y="308"/>
                  </a:cubicBezTo>
                  <a:cubicBezTo>
                    <a:pt x="819" y="196"/>
                    <a:pt x="759" y="98"/>
                    <a:pt x="669" y="44"/>
                  </a:cubicBezTo>
                  <a:cubicBezTo>
                    <a:pt x="666" y="48"/>
                    <a:pt x="666" y="48"/>
                    <a:pt x="666" y="48"/>
                  </a:cubicBezTo>
                  <a:cubicBezTo>
                    <a:pt x="671" y="48"/>
                    <a:pt x="671" y="48"/>
                    <a:pt x="671" y="48"/>
                  </a:cubicBezTo>
                  <a:cubicBezTo>
                    <a:pt x="671" y="48"/>
                    <a:pt x="671" y="48"/>
                    <a:pt x="671" y="48"/>
                  </a:cubicBezTo>
                  <a:cubicBezTo>
                    <a:pt x="671" y="45"/>
                    <a:pt x="671" y="45"/>
                    <a:pt x="671" y="45"/>
                  </a:cubicBezTo>
                  <a:cubicBezTo>
                    <a:pt x="669" y="44"/>
                    <a:pt x="669" y="44"/>
                    <a:pt x="669" y="44"/>
                  </a:cubicBezTo>
                  <a:cubicBezTo>
                    <a:pt x="623" y="16"/>
                    <a:pt x="568" y="0"/>
                    <a:pt x="510" y="0"/>
                  </a:cubicBezTo>
                  <a:cubicBezTo>
                    <a:pt x="364" y="0"/>
                    <a:pt x="242" y="102"/>
                    <a:pt x="210" y="239"/>
                  </a:cubicBezTo>
                  <a:cubicBezTo>
                    <a:pt x="210" y="239"/>
                    <a:pt x="210" y="239"/>
                    <a:pt x="210" y="239"/>
                  </a:cubicBezTo>
                  <a:cubicBezTo>
                    <a:pt x="210" y="240"/>
                    <a:pt x="210" y="240"/>
                    <a:pt x="210" y="240"/>
                  </a:cubicBezTo>
                  <a:cubicBezTo>
                    <a:pt x="215" y="240"/>
                    <a:pt x="215" y="240"/>
                    <a:pt x="215" y="240"/>
                  </a:cubicBezTo>
                  <a:cubicBezTo>
                    <a:pt x="210" y="239"/>
                    <a:pt x="210" y="239"/>
                    <a:pt x="210" y="239"/>
                  </a:cubicBezTo>
                  <a:cubicBezTo>
                    <a:pt x="210" y="239"/>
                    <a:pt x="210" y="239"/>
                    <a:pt x="210" y="239"/>
                  </a:cubicBezTo>
                  <a:cubicBezTo>
                    <a:pt x="215" y="241"/>
                    <a:pt x="215" y="241"/>
                    <a:pt x="215" y="241"/>
                  </a:cubicBezTo>
                  <a:cubicBezTo>
                    <a:pt x="215" y="236"/>
                    <a:pt x="215" y="236"/>
                    <a:pt x="215" y="236"/>
                  </a:cubicBezTo>
                  <a:cubicBezTo>
                    <a:pt x="208" y="235"/>
                    <a:pt x="200" y="234"/>
                    <a:pt x="193" y="234"/>
                  </a:cubicBezTo>
                  <a:cubicBezTo>
                    <a:pt x="86" y="234"/>
                    <a:pt x="0" y="320"/>
                    <a:pt x="0" y="427"/>
                  </a:cubicBezTo>
                  <a:cubicBezTo>
                    <a:pt x="0" y="461"/>
                    <a:pt x="9" y="493"/>
                    <a:pt x="25" y="521"/>
                  </a:cubicBezTo>
                  <a:cubicBezTo>
                    <a:pt x="29" y="518"/>
                    <a:pt x="29" y="518"/>
                    <a:pt x="29" y="518"/>
                  </a:cubicBezTo>
                  <a:cubicBezTo>
                    <a:pt x="31" y="514"/>
                    <a:pt x="31" y="514"/>
                    <a:pt x="31" y="514"/>
                  </a:cubicBezTo>
                  <a:cubicBezTo>
                    <a:pt x="31" y="514"/>
                    <a:pt x="31" y="514"/>
                    <a:pt x="31" y="514"/>
                  </a:cubicBezTo>
                  <a:cubicBezTo>
                    <a:pt x="17" y="506"/>
                    <a:pt x="17" y="506"/>
                    <a:pt x="17" y="506"/>
                  </a:cubicBezTo>
                  <a:cubicBezTo>
                    <a:pt x="25" y="520"/>
                    <a:pt x="25" y="520"/>
                    <a:pt x="25" y="520"/>
                  </a:cubicBezTo>
                  <a:cubicBezTo>
                    <a:pt x="56" y="576"/>
                    <a:pt x="113" y="614"/>
                    <a:pt x="180" y="619"/>
                  </a:cubicBezTo>
                  <a:cubicBezTo>
                    <a:pt x="180" y="614"/>
                    <a:pt x="180" y="614"/>
                    <a:pt x="180" y="614"/>
                  </a:cubicBezTo>
                  <a:cubicBezTo>
                    <a:pt x="175" y="614"/>
                    <a:pt x="175" y="614"/>
                    <a:pt x="175" y="614"/>
                  </a:cubicBezTo>
                  <a:cubicBezTo>
                    <a:pt x="175" y="614"/>
                    <a:pt x="175" y="614"/>
                    <a:pt x="175" y="614"/>
                  </a:cubicBezTo>
                  <a:cubicBezTo>
                    <a:pt x="175" y="619"/>
                    <a:pt x="175" y="619"/>
                    <a:pt x="175" y="619"/>
                  </a:cubicBezTo>
                  <a:cubicBezTo>
                    <a:pt x="842" y="619"/>
                    <a:pt x="842" y="619"/>
                    <a:pt x="842" y="619"/>
                  </a:cubicBezTo>
                  <a:cubicBezTo>
                    <a:pt x="926" y="619"/>
                    <a:pt x="995" y="550"/>
                    <a:pt x="995" y="466"/>
                  </a:cubicBezTo>
                  <a:cubicBezTo>
                    <a:pt x="995" y="432"/>
                    <a:pt x="984" y="400"/>
                    <a:pt x="965" y="375"/>
                  </a:cubicBezTo>
                  <a:cubicBezTo>
                    <a:pt x="961" y="378"/>
                    <a:pt x="961" y="378"/>
                    <a:pt x="961" y="378"/>
                  </a:cubicBezTo>
                  <a:cubicBezTo>
                    <a:pt x="957" y="381"/>
                    <a:pt x="957" y="381"/>
                    <a:pt x="957" y="381"/>
                  </a:cubicBezTo>
                  <a:cubicBezTo>
                    <a:pt x="975" y="405"/>
                    <a:pt x="985" y="434"/>
                    <a:pt x="985" y="466"/>
                  </a:cubicBezTo>
                  <a:cubicBezTo>
                    <a:pt x="985" y="505"/>
                    <a:pt x="969" y="541"/>
                    <a:pt x="943" y="567"/>
                  </a:cubicBezTo>
                  <a:cubicBezTo>
                    <a:pt x="917" y="593"/>
                    <a:pt x="881" y="609"/>
                    <a:pt x="842" y="609"/>
                  </a:cubicBezTo>
                  <a:cubicBezTo>
                    <a:pt x="180" y="609"/>
                    <a:pt x="180" y="609"/>
                    <a:pt x="180" y="609"/>
                  </a:cubicBezTo>
                  <a:cubicBezTo>
                    <a:pt x="180" y="614"/>
                    <a:pt x="180" y="614"/>
                    <a:pt x="180" y="614"/>
                  </a:cubicBezTo>
                  <a:cubicBezTo>
                    <a:pt x="185" y="614"/>
                    <a:pt x="185" y="614"/>
                    <a:pt x="185" y="614"/>
                  </a:cubicBezTo>
                  <a:cubicBezTo>
                    <a:pt x="185" y="614"/>
                    <a:pt x="185" y="614"/>
                    <a:pt x="185" y="614"/>
                  </a:cubicBezTo>
                  <a:cubicBezTo>
                    <a:pt x="185" y="609"/>
                    <a:pt x="185" y="609"/>
                    <a:pt x="185" y="609"/>
                  </a:cubicBezTo>
                  <a:cubicBezTo>
                    <a:pt x="181" y="609"/>
                    <a:pt x="181" y="609"/>
                    <a:pt x="181" y="609"/>
                  </a:cubicBezTo>
                  <a:cubicBezTo>
                    <a:pt x="117" y="604"/>
                    <a:pt x="63" y="568"/>
                    <a:pt x="33" y="516"/>
                  </a:cubicBezTo>
                  <a:cubicBezTo>
                    <a:pt x="29" y="518"/>
                    <a:pt x="29" y="518"/>
                    <a:pt x="29" y="518"/>
                  </a:cubicBezTo>
                  <a:cubicBezTo>
                    <a:pt x="27" y="523"/>
                    <a:pt x="27" y="523"/>
                    <a:pt x="27" y="523"/>
                  </a:cubicBezTo>
                  <a:cubicBezTo>
                    <a:pt x="27" y="523"/>
                    <a:pt x="27" y="523"/>
                    <a:pt x="27" y="523"/>
                  </a:cubicBezTo>
                  <a:cubicBezTo>
                    <a:pt x="41" y="530"/>
                    <a:pt x="41" y="530"/>
                    <a:pt x="41" y="530"/>
                  </a:cubicBezTo>
                  <a:cubicBezTo>
                    <a:pt x="33" y="516"/>
                    <a:pt x="33" y="516"/>
                    <a:pt x="33" y="516"/>
                  </a:cubicBezTo>
                  <a:cubicBezTo>
                    <a:pt x="19" y="489"/>
                    <a:pt x="10" y="459"/>
                    <a:pt x="10" y="427"/>
                  </a:cubicBezTo>
                  <a:cubicBezTo>
                    <a:pt x="10" y="376"/>
                    <a:pt x="31" y="331"/>
                    <a:pt x="64" y="298"/>
                  </a:cubicBezTo>
                  <a:cubicBezTo>
                    <a:pt x="97" y="265"/>
                    <a:pt x="142" y="244"/>
                    <a:pt x="193" y="244"/>
                  </a:cubicBezTo>
                  <a:cubicBezTo>
                    <a:pt x="200" y="244"/>
                    <a:pt x="207" y="245"/>
                    <a:pt x="214" y="246"/>
                  </a:cubicBezTo>
                  <a:cubicBezTo>
                    <a:pt x="218" y="246"/>
                    <a:pt x="218" y="246"/>
                    <a:pt x="218" y="246"/>
                  </a:cubicBezTo>
                  <a:cubicBezTo>
                    <a:pt x="220" y="241"/>
                    <a:pt x="220" y="241"/>
                    <a:pt x="220" y="241"/>
                  </a:cubicBezTo>
                  <a:cubicBezTo>
                    <a:pt x="220" y="240"/>
                    <a:pt x="220" y="240"/>
                    <a:pt x="220" y="240"/>
                  </a:cubicBezTo>
                  <a:cubicBezTo>
                    <a:pt x="215" y="240"/>
                    <a:pt x="215" y="240"/>
                    <a:pt x="215" y="240"/>
                  </a:cubicBezTo>
                  <a:cubicBezTo>
                    <a:pt x="220" y="241"/>
                    <a:pt x="220" y="241"/>
                    <a:pt x="220" y="241"/>
                  </a:cubicBezTo>
                  <a:cubicBezTo>
                    <a:pt x="250" y="109"/>
                    <a:pt x="369" y="10"/>
                    <a:pt x="510" y="10"/>
                  </a:cubicBezTo>
                  <a:cubicBezTo>
                    <a:pt x="566" y="10"/>
                    <a:pt x="619" y="26"/>
                    <a:pt x="664" y="52"/>
                  </a:cubicBezTo>
                  <a:cubicBezTo>
                    <a:pt x="666" y="48"/>
                    <a:pt x="666" y="48"/>
                    <a:pt x="666" y="48"/>
                  </a:cubicBezTo>
                  <a:cubicBezTo>
                    <a:pt x="661" y="48"/>
                    <a:pt x="661" y="48"/>
                    <a:pt x="661" y="48"/>
                  </a:cubicBezTo>
                  <a:cubicBezTo>
                    <a:pt x="661" y="48"/>
                    <a:pt x="661" y="48"/>
                    <a:pt x="661" y="48"/>
                  </a:cubicBezTo>
                  <a:cubicBezTo>
                    <a:pt x="661" y="51"/>
                    <a:pt x="661" y="51"/>
                    <a:pt x="661" y="51"/>
                  </a:cubicBezTo>
                  <a:cubicBezTo>
                    <a:pt x="664" y="52"/>
                    <a:pt x="664" y="52"/>
                    <a:pt x="664" y="52"/>
                  </a:cubicBezTo>
                  <a:cubicBezTo>
                    <a:pt x="751" y="105"/>
                    <a:pt x="809" y="200"/>
                    <a:pt x="809" y="308"/>
                  </a:cubicBezTo>
                  <a:cubicBezTo>
                    <a:pt x="809" y="312"/>
                    <a:pt x="809" y="316"/>
                    <a:pt x="808" y="320"/>
                  </a:cubicBezTo>
                  <a:cubicBezTo>
                    <a:pt x="808" y="326"/>
                    <a:pt x="808" y="326"/>
                    <a:pt x="808" y="326"/>
                  </a:cubicBezTo>
                  <a:cubicBezTo>
                    <a:pt x="814" y="325"/>
                    <a:pt x="814" y="325"/>
                    <a:pt x="814" y="325"/>
                  </a:cubicBezTo>
                  <a:cubicBezTo>
                    <a:pt x="823" y="323"/>
                    <a:pt x="832" y="322"/>
                    <a:pt x="842" y="322"/>
                  </a:cubicBezTo>
                  <a:cubicBezTo>
                    <a:pt x="889" y="322"/>
                    <a:pt x="931" y="345"/>
                    <a:pt x="957" y="381"/>
                  </a:cubicBezTo>
                  <a:cubicBezTo>
                    <a:pt x="961" y="378"/>
                    <a:pt x="961" y="378"/>
                    <a:pt x="961" y="378"/>
                  </a:cubicBezTo>
                </a:path>
              </a:pathLst>
            </a:custGeom>
            <a:solidFill>
              <a:srgbClr val="789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 name="Freeform 12"/>
            <p:cNvSpPr>
              <a:spLocks/>
            </p:cNvSpPr>
            <p:nvPr/>
          </p:nvSpPr>
          <p:spPr bwMode="auto">
            <a:xfrm>
              <a:off x="4494" y="4168"/>
              <a:ext cx="1690" cy="1044"/>
            </a:xfrm>
            <a:custGeom>
              <a:avLst/>
              <a:gdLst>
                <a:gd name="T0" fmla="*/ 615 w 633"/>
                <a:gd name="T1" fmla="*/ 239 h 391"/>
                <a:gd name="T2" fmla="*/ 538 w 633"/>
                <a:gd name="T3" fmla="*/ 200 h 391"/>
                <a:gd name="T4" fmla="*/ 520 w 633"/>
                <a:gd name="T5" fmla="*/ 202 h 391"/>
                <a:gd name="T6" fmla="*/ 520 w 633"/>
                <a:gd name="T7" fmla="*/ 195 h 391"/>
                <a:gd name="T8" fmla="*/ 425 w 633"/>
                <a:gd name="T9" fmla="*/ 27 h 391"/>
                <a:gd name="T10" fmla="*/ 425 w 633"/>
                <a:gd name="T11" fmla="*/ 27 h 391"/>
                <a:gd name="T12" fmla="*/ 325 w 633"/>
                <a:gd name="T13" fmla="*/ 0 h 391"/>
                <a:gd name="T14" fmla="*/ 135 w 633"/>
                <a:gd name="T15" fmla="*/ 151 h 391"/>
                <a:gd name="T16" fmla="*/ 135 w 633"/>
                <a:gd name="T17" fmla="*/ 151 h 391"/>
                <a:gd name="T18" fmla="*/ 135 w 633"/>
                <a:gd name="T19" fmla="*/ 151 h 391"/>
                <a:gd name="T20" fmla="*/ 121 w 633"/>
                <a:gd name="T21" fmla="*/ 150 h 391"/>
                <a:gd name="T22" fmla="*/ 0 w 633"/>
                <a:gd name="T23" fmla="*/ 271 h 391"/>
                <a:gd name="T24" fmla="*/ 15 w 633"/>
                <a:gd name="T25" fmla="*/ 329 h 391"/>
                <a:gd name="T26" fmla="*/ 15 w 633"/>
                <a:gd name="T27" fmla="*/ 329 h 391"/>
                <a:gd name="T28" fmla="*/ 113 w 633"/>
                <a:gd name="T29" fmla="*/ 391 h 391"/>
                <a:gd name="T30" fmla="*/ 113 w 633"/>
                <a:gd name="T31" fmla="*/ 391 h 391"/>
                <a:gd name="T32" fmla="*/ 538 w 633"/>
                <a:gd name="T33" fmla="*/ 391 h 391"/>
                <a:gd name="T34" fmla="*/ 633 w 633"/>
                <a:gd name="T35" fmla="*/ 296 h 391"/>
                <a:gd name="T36" fmla="*/ 615 w 633"/>
                <a:gd name="T37" fmla="*/ 23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3" h="391">
                  <a:moveTo>
                    <a:pt x="615" y="239"/>
                  </a:moveTo>
                  <a:cubicBezTo>
                    <a:pt x="597" y="216"/>
                    <a:pt x="569" y="200"/>
                    <a:pt x="538" y="200"/>
                  </a:cubicBezTo>
                  <a:cubicBezTo>
                    <a:pt x="532" y="200"/>
                    <a:pt x="526" y="201"/>
                    <a:pt x="520" y="202"/>
                  </a:cubicBezTo>
                  <a:cubicBezTo>
                    <a:pt x="520" y="200"/>
                    <a:pt x="520" y="197"/>
                    <a:pt x="520" y="195"/>
                  </a:cubicBezTo>
                  <a:cubicBezTo>
                    <a:pt x="520" y="124"/>
                    <a:pt x="482" y="61"/>
                    <a:pt x="425" y="27"/>
                  </a:cubicBezTo>
                  <a:cubicBezTo>
                    <a:pt x="425" y="27"/>
                    <a:pt x="425" y="27"/>
                    <a:pt x="425" y="27"/>
                  </a:cubicBezTo>
                  <a:cubicBezTo>
                    <a:pt x="396" y="10"/>
                    <a:pt x="362" y="0"/>
                    <a:pt x="325" y="0"/>
                  </a:cubicBezTo>
                  <a:cubicBezTo>
                    <a:pt x="232" y="0"/>
                    <a:pt x="155" y="64"/>
                    <a:pt x="135" y="151"/>
                  </a:cubicBezTo>
                  <a:cubicBezTo>
                    <a:pt x="135" y="151"/>
                    <a:pt x="135" y="151"/>
                    <a:pt x="135" y="151"/>
                  </a:cubicBezTo>
                  <a:cubicBezTo>
                    <a:pt x="135" y="151"/>
                    <a:pt x="135" y="151"/>
                    <a:pt x="135" y="151"/>
                  </a:cubicBezTo>
                  <a:cubicBezTo>
                    <a:pt x="130" y="150"/>
                    <a:pt x="125" y="150"/>
                    <a:pt x="121" y="150"/>
                  </a:cubicBezTo>
                  <a:cubicBezTo>
                    <a:pt x="54" y="150"/>
                    <a:pt x="0" y="204"/>
                    <a:pt x="0" y="271"/>
                  </a:cubicBezTo>
                  <a:cubicBezTo>
                    <a:pt x="0" y="292"/>
                    <a:pt x="6" y="312"/>
                    <a:pt x="15" y="329"/>
                  </a:cubicBezTo>
                  <a:cubicBezTo>
                    <a:pt x="15" y="329"/>
                    <a:pt x="15" y="329"/>
                    <a:pt x="15" y="329"/>
                  </a:cubicBezTo>
                  <a:cubicBezTo>
                    <a:pt x="35" y="364"/>
                    <a:pt x="71" y="388"/>
                    <a:pt x="113" y="391"/>
                  </a:cubicBezTo>
                  <a:cubicBezTo>
                    <a:pt x="113" y="391"/>
                    <a:pt x="113" y="391"/>
                    <a:pt x="113" y="391"/>
                  </a:cubicBezTo>
                  <a:cubicBezTo>
                    <a:pt x="538" y="391"/>
                    <a:pt x="538" y="391"/>
                    <a:pt x="538" y="391"/>
                  </a:cubicBezTo>
                  <a:cubicBezTo>
                    <a:pt x="591" y="391"/>
                    <a:pt x="633" y="348"/>
                    <a:pt x="633" y="296"/>
                  </a:cubicBezTo>
                  <a:cubicBezTo>
                    <a:pt x="633" y="275"/>
                    <a:pt x="626" y="255"/>
                    <a:pt x="615" y="2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 name="Freeform 13"/>
            <p:cNvSpPr>
              <a:spLocks/>
            </p:cNvSpPr>
            <p:nvPr/>
          </p:nvSpPr>
          <p:spPr bwMode="auto">
            <a:xfrm>
              <a:off x="4534" y="4240"/>
              <a:ext cx="1650" cy="972"/>
            </a:xfrm>
            <a:custGeom>
              <a:avLst/>
              <a:gdLst>
                <a:gd name="T0" fmla="*/ 0 w 618"/>
                <a:gd name="T1" fmla="*/ 302 h 364"/>
                <a:gd name="T2" fmla="*/ 98 w 618"/>
                <a:gd name="T3" fmla="*/ 364 h 364"/>
                <a:gd name="T4" fmla="*/ 98 w 618"/>
                <a:gd name="T5" fmla="*/ 364 h 364"/>
                <a:gd name="T6" fmla="*/ 523 w 618"/>
                <a:gd name="T7" fmla="*/ 364 h 364"/>
                <a:gd name="T8" fmla="*/ 618 w 618"/>
                <a:gd name="T9" fmla="*/ 269 h 364"/>
                <a:gd name="T10" fmla="*/ 600 w 618"/>
                <a:gd name="T11" fmla="*/ 212 h 364"/>
                <a:gd name="T12" fmla="*/ 523 w 618"/>
                <a:gd name="T13" fmla="*/ 173 h 364"/>
                <a:gd name="T14" fmla="*/ 505 w 618"/>
                <a:gd name="T15" fmla="*/ 175 h 364"/>
                <a:gd name="T16" fmla="*/ 505 w 618"/>
                <a:gd name="T17" fmla="*/ 168 h 364"/>
                <a:gd name="T18" fmla="*/ 410 w 618"/>
                <a:gd name="T19" fmla="*/ 0 h 364"/>
                <a:gd name="T20" fmla="*/ 442 w 618"/>
                <a:gd name="T21" fmla="*/ 207 h 364"/>
                <a:gd name="T22" fmla="*/ 235 w 618"/>
                <a:gd name="T23" fmla="*/ 230 h 364"/>
                <a:gd name="T24" fmla="*/ 120 w 618"/>
                <a:gd name="T25" fmla="*/ 124 h 364"/>
                <a:gd name="T26" fmla="*/ 162 w 618"/>
                <a:gd name="T27" fmla="*/ 209 h 364"/>
                <a:gd name="T28" fmla="*/ 54 w 618"/>
                <a:gd name="T29" fmla="*/ 317 h 364"/>
                <a:gd name="T30" fmla="*/ 0 w 618"/>
                <a:gd name="T31" fmla="*/ 30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8" h="364">
                  <a:moveTo>
                    <a:pt x="0" y="302"/>
                  </a:moveTo>
                  <a:cubicBezTo>
                    <a:pt x="20" y="337"/>
                    <a:pt x="56" y="361"/>
                    <a:pt x="98" y="364"/>
                  </a:cubicBezTo>
                  <a:cubicBezTo>
                    <a:pt x="98" y="364"/>
                    <a:pt x="98" y="364"/>
                    <a:pt x="98" y="364"/>
                  </a:cubicBezTo>
                  <a:cubicBezTo>
                    <a:pt x="523" y="364"/>
                    <a:pt x="523" y="364"/>
                    <a:pt x="523" y="364"/>
                  </a:cubicBezTo>
                  <a:cubicBezTo>
                    <a:pt x="576" y="364"/>
                    <a:pt x="618" y="321"/>
                    <a:pt x="618" y="269"/>
                  </a:cubicBezTo>
                  <a:cubicBezTo>
                    <a:pt x="618" y="248"/>
                    <a:pt x="611" y="228"/>
                    <a:pt x="600" y="212"/>
                  </a:cubicBezTo>
                  <a:cubicBezTo>
                    <a:pt x="582" y="189"/>
                    <a:pt x="554" y="173"/>
                    <a:pt x="523" y="173"/>
                  </a:cubicBezTo>
                  <a:cubicBezTo>
                    <a:pt x="517" y="173"/>
                    <a:pt x="511" y="174"/>
                    <a:pt x="505" y="175"/>
                  </a:cubicBezTo>
                  <a:cubicBezTo>
                    <a:pt x="505" y="173"/>
                    <a:pt x="505" y="170"/>
                    <a:pt x="505" y="168"/>
                  </a:cubicBezTo>
                  <a:cubicBezTo>
                    <a:pt x="505" y="97"/>
                    <a:pt x="467" y="34"/>
                    <a:pt x="410" y="0"/>
                  </a:cubicBezTo>
                  <a:cubicBezTo>
                    <a:pt x="442" y="52"/>
                    <a:pt x="477" y="133"/>
                    <a:pt x="442" y="207"/>
                  </a:cubicBezTo>
                  <a:cubicBezTo>
                    <a:pt x="411" y="272"/>
                    <a:pt x="289" y="329"/>
                    <a:pt x="235" y="230"/>
                  </a:cubicBezTo>
                  <a:cubicBezTo>
                    <a:pt x="181" y="131"/>
                    <a:pt x="120" y="124"/>
                    <a:pt x="120" y="124"/>
                  </a:cubicBezTo>
                  <a:cubicBezTo>
                    <a:pt x="145" y="143"/>
                    <a:pt x="162" y="174"/>
                    <a:pt x="162" y="209"/>
                  </a:cubicBezTo>
                  <a:cubicBezTo>
                    <a:pt x="162" y="268"/>
                    <a:pt x="113" y="317"/>
                    <a:pt x="54" y="317"/>
                  </a:cubicBezTo>
                  <a:cubicBezTo>
                    <a:pt x="34" y="317"/>
                    <a:pt x="16" y="311"/>
                    <a:pt x="0" y="302"/>
                  </a:cubicBezTo>
                  <a:close/>
                </a:path>
              </a:pathLst>
            </a:custGeom>
            <a:solidFill>
              <a:srgbClr val="E1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 name="Freeform 14"/>
            <p:cNvSpPr>
              <a:spLocks/>
            </p:cNvSpPr>
            <p:nvPr/>
          </p:nvSpPr>
          <p:spPr bwMode="auto">
            <a:xfrm>
              <a:off x="4481" y="4154"/>
              <a:ext cx="1716" cy="1071"/>
            </a:xfrm>
            <a:custGeom>
              <a:avLst/>
              <a:gdLst>
                <a:gd name="T0" fmla="*/ 624 w 643"/>
                <a:gd name="T1" fmla="*/ 241 h 401"/>
                <a:gd name="T2" fmla="*/ 524 w 643"/>
                <a:gd name="T3" fmla="*/ 202 h 401"/>
                <a:gd name="T4" fmla="*/ 530 w 643"/>
                <a:gd name="T5" fmla="*/ 207 h 401"/>
                <a:gd name="T6" fmla="*/ 433 w 643"/>
                <a:gd name="T7" fmla="*/ 28 h 401"/>
                <a:gd name="T8" fmla="*/ 435 w 643"/>
                <a:gd name="T9" fmla="*/ 32 h 401"/>
                <a:gd name="T10" fmla="*/ 433 w 643"/>
                <a:gd name="T11" fmla="*/ 28 h 401"/>
                <a:gd name="T12" fmla="*/ 135 w 643"/>
                <a:gd name="T13" fmla="*/ 154 h 401"/>
                <a:gd name="T14" fmla="*/ 135 w 643"/>
                <a:gd name="T15" fmla="*/ 153 h 401"/>
                <a:gd name="T16" fmla="*/ 135 w 643"/>
                <a:gd name="T17" fmla="*/ 154 h 401"/>
                <a:gd name="T18" fmla="*/ 140 w 643"/>
                <a:gd name="T19" fmla="*/ 156 h 401"/>
                <a:gd name="T20" fmla="*/ 126 w 643"/>
                <a:gd name="T21" fmla="*/ 150 h 401"/>
                <a:gd name="T22" fmla="*/ 16 w 643"/>
                <a:gd name="T23" fmla="*/ 337 h 401"/>
                <a:gd name="T24" fmla="*/ 20 w 643"/>
                <a:gd name="T25" fmla="*/ 329 h 401"/>
                <a:gd name="T26" fmla="*/ 16 w 643"/>
                <a:gd name="T27" fmla="*/ 332 h 401"/>
                <a:gd name="T28" fmla="*/ 117 w 643"/>
                <a:gd name="T29" fmla="*/ 401 h 401"/>
                <a:gd name="T30" fmla="*/ 113 w 643"/>
                <a:gd name="T31" fmla="*/ 396 h 401"/>
                <a:gd name="T32" fmla="*/ 118 w 643"/>
                <a:gd name="T33" fmla="*/ 401 h 401"/>
                <a:gd name="T34" fmla="*/ 643 w 643"/>
                <a:gd name="T35" fmla="*/ 301 h 401"/>
                <a:gd name="T36" fmla="*/ 620 w 643"/>
                <a:gd name="T37" fmla="*/ 244 h 401"/>
                <a:gd name="T38" fmla="*/ 633 w 643"/>
                <a:gd name="T39" fmla="*/ 301 h 401"/>
                <a:gd name="T40" fmla="*/ 543 w 643"/>
                <a:gd name="T41" fmla="*/ 391 h 401"/>
                <a:gd name="T42" fmla="*/ 118 w 643"/>
                <a:gd name="T43" fmla="*/ 396 h 401"/>
                <a:gd name="T44" fmla="*/ 123 w 643"/>
                <a:gd name="T45" fmla="*/ 396 h 401"/>
                <a:gd name="T46" fmla="*/ 25 w 643"/>
                <a:gd name="T47" fmla="*/ 332 h 401"/>
                <a:gd name="T48" fmla="*/ 20 w 643"/>
                <a:gd name="T49" fmla="*/ 339 h 401"/>
                <a:gd name="T50" fmla="*/ 25 w 643"/>
                <a:gd name="T51" fmla="*/ 337 h 401"/>
                <a:gd name="T52" fmla="*/ 10 w 643"/>
                <a:gd name="T53" fmla="*/ 276 h 401"/>
                <a:gd name="T54" fmla="*/ 126 w 643"/>
                <a:gd name="T55" fmla="*/ 160 h 401"/>
                <a:gd name="T56" fmla="*/ 145 w 643"/>
                <a:gd name="T57" fmla="*/ 157 h 401"/>
                <a:gd name="T58" fmla="*/ 140 w 643"/>
                <a:gd name="T59" fmla="*/ 156 h 401"/>
                <a:gd name="T60" fmla="*/ 144 w 643"/>
                <a:gd name="T61" fmla="*/ 158 h 401"/>
                <a:gd name="T62" fmla="*/ 330 w 643"/>
                <a:gd name="T63" fmla="*/ 10 h 401"/>
                <a:gd name="T64" fmla="*/ 430 w 643"/>
                <a:gd name="T65" fmla="*/ 32 h 401"/>
                <a:gd name="T66" fmla="*/ 425 w 643"/>
                <a:gd name="T67" fmla="*/ 32 h 401"/>
                <a:gd name="T68" fmla="*/ 520 w 643"/>
                <a:gd name="T69" fmla="*/ 200 h 401"/>
                <a:gd name="T70" fmla="*/ 522 w 643"/>
                <a:gd name="T71" fmla="*/ 211 h 401"/>
                <a:gd name="T72" fmla="*/ 543 w 643"/>
                <a:gd name="T73" fmla="*/ 210 h 401"/>
                <a:gd name="T74" fmla="*/ 620 w 643"/>
                <a:gd name="T75" fmla="*/ 2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3" h="401">
                  <a:moveTo>
                    <a:pt x="620" y="244"/>
                  </a:moveTo>
                  <a:cubicBezTo>
                    <a:pt x="624" y="241"/>
                    <a:pt x="624" y="241"/>
                    <a:pt x="624" y="241"/>
                  </a:cubicBezTo>
                  <a:cubicBezTo>
                    <a:pt x="606" y="217"/>
                    <a:pt x="576" y="200"/>
                    <a:pt x="543" y="200"/>
                  </a:cubicBezTo>
                  <a:cubicBezTo>
                    <a:pt x="536" y="200"/>
                    <a:pt x="530" y="201"/>
                    <a:pt x="524" y="202"/>
                  </a:cubicBezTo>
                  <a:cubicBezTo>
                    <a:pt x="525" y="207"/>
                    <a:pt x="525" y="207"/>
                    <a:pt x="525" y="207"/>
                  </a:cubicBezTo>
                  <a:cubicBezTo>
                    <a:pt x="530" y="207"/>
                    <a:pt x="530" y="207"/>
                    <a:pt x="530" y="207"/>
                  </a:cubicBezTo>
                  <a:cubicBezTo>
                    <a:pt x="530" y="205"/>
                    <a:pt x="530" y="202"/>
                    <a:pt x="530" y="200"/>
                  </a:cubicBezTo>
                  <a:cubicBezTo>
                    <a:pt x="530" y="127"/>
                    <a:pt x="491" y="63"/>
                    <a:pt x="433" y="28"/>
                  </a:cubicBezTo>
                  <a:cubicBezTo>
                    <a:pt x="430" y="32"/>
                    <a:pt x="430" y="32"/>
                    <a:pt x="430" y="32"/>
                  </a:cubicBezTo>
                  <a:cubicBezTo>
                    <a:pt x="435" y="32"/>
                    <a:pt x="435" y="32"/>
                    <a:pt x="435" y="32"/>
                  </a:cubicBezTo>
                  <a:cubicBezTo>
                    <a:pt x="435" y="32"/>
                    <a:pt x="435" y="32"/>
                    <a:pt x="435" y="32"/>
                  </a:cubicBezTo>
                  <a:cubicBezTo>
                    <a:pt x="435" y="31"/>
                    <a:pt x="434" y="29"/>
                    <a:pt x="433" y="28"/>
                  </a:cubicBezTo>
                  <a:cubicBezTo>
                    <a:pt x="403" y="10"/>
                    <a:pt x="368" y="0"/>
                    <a:pt x="330" y="0"/>
                  </a:cubicBezTo>
                  <a:cubicBezTo>
                    <a:pt x="235" y="0"/>
                    <a:pt x="156" y="66"/>
                    <a:pt x="135" y="154"/>
                  </a:cubicBezTo>
                  <a:cubicBezTo>
                    <a:pt x="140" y="156"/>
                    <a:pt x="140" y="156"/>
                    <a:pt x="140" y="156"/>
                  </a:cubicBezTo>
                  <a:cubicBezTo>
                    <a:pt x="135" y="153"/>
                    <a:pt x="135" y="153"/>
                    <a:pt x="135" y="153"/>
                  </a:cubicBezTo>
                  <a:cubicBezTo>
                    <a:pt x="135" y="153"/>
                    <a:pt x="135" y="153"/>
                    <a:pt x="135" y="153"/>
                  </a:cubicBezTo>
                  <a:cubicBezTo>
                    <a:pt x="135" y="154"/>
                    <a:pt x="135" y="154"/>
                    <a:pt x="135" y="154"/>
                  </a:cubicBezTo>
                  <a:cubicBezTo>
                    <a:pt x="135" y="155"/>
                    <a:pt x="135" y="155"/>
                    <a:pt x="135" y="155"/>
                  </a:cubicBezTo>
                  <a:cubicBezTo>
                    <a:pt x="140" y="156"/>
                    <a:pt x="140" y="156"/>
                    <a:pt x="140" y="156"/>
                  </a:cubicBezTo>
                  <a:cubicBezTo>
                    <a:pt x="140" y="151"/>
                    <a:pt x="140" y="151"/>
                    <a:pt x="140" y="151"/>
                  </a:cubicBezTo>
                  <a:cubicBezTo>
                    <a:pt x="136" y="150"/>
                    <a:pt x="131" y="150"/>
                    <a:pt x="126" y="150"/>
                  </a:cubicBezTo>
                  <a:cubicBezTo>
                    <a:pt x="56" y="150"/>
                    <a:pt x="0" y="206"/>
                    <a:pt x="0" y="276"/>
                  </a:cubicBezTo>
                  <a:cubicBezTo>
                    <a:pt x="0" y="298"/>
                    <a:pt x="6" y="319"/>
                    <a:pt x="16" y="337"/>
                  </a:cubicBezTo>
                  <a:cubicBezTo>
                    <a:pt x="20" y="334"/>
                    <a:pt x="20" y="334"/>
                    <a:pt x="20" y="334"/>
                  </a:cubicBezTo>
                  <a:cubicBezTo>
                    <a:pt x="20" y="329"/>
                    <a:pt x="20" y="329"/>
                    <a:pt x="20" y="329"/>
                  </a:cubicBezTo>
                  <a:cubicBezTo>
                    <a:pt x="20" y="329"/>
                    <a:pt x="20" y="329"/>
                    <a:pt x="20" y="329"/>
                  </a:cubicBezTo>
                  <a:cubicBezTo>
                    <a:pt x="19" y="329"/>
                    <a:pt x="17" y="330"/>
                    <a:pt x="16" y="332"/>
                  </a:cubicBezTo>
                  <a:cubicBezTo>
                    <a:pt x="15" y="333"/>
                    <a:pt x="15" y="335"/>
                    <a:pt x="16" y="337"/>
                  </a:cubicBezTo>
                  <a:cubicBezTo>
                    <a:pt x="36" y="373"/>
                    <a:pt x="74" y="398"/>
                    <a:pt x="117" y="401"/>
                  </a:cubicBezTo>
                  <a:cubicBezTo>
                    <a:pt x="118" y="396"/>
                    <a:pt x="118" y="396"/>
                    <a:pt x="118" y="396"/>
                  </a:cubicBezTo>
                  <a:cubicBezTo>
                    <a:pt x="113" y="396"/>
                    <a:pt x="113" y="396"/>
                    <a:pt x="113" y="396"/>
                  </a:cubicBezTo>
                  <a:cubicBezTo>
                    <a:pt x="113" y="396"/>
                    <a:pt x="113" y="396"/>
                    <a:pt x="113" y="396"/>
                  </a:cubicBezTo>
                  <a:cubicBezTo>
                    <a:pt x="113" y="399"/>
                    <a:pt x="115" y="401"/>
                    <a:pt x="118" y="401"/>
                  </a:cubicBezTo>
                  <a:cubicBezTo>
                    <a:pt x="543" y="401"/>
                    <a:pt x="543" y="401"/>
                    <a:pt x="543" y="401"/>
                  </a:cubicBezTo>
                  <a:cubicBezTo>
                    <a:pt x="598" y="401"/>
                    <a:pt x="643" y="356"/>
                    <a:pt x="643" y="301"/>
                  </a:cubicBezTo>
                  <a:cubicBezTo>
                    <a:pt x="643" y="279"/>
                    <a:pt x="636" y="258"/>
                    <a:pt x="624" y="241"/>
                  </a:cubicBezTo>
                  <a:cubicBezTo>
                    <a:pt x="620" y="244"/>
                    <a:pt x="620" y="244"/>
                    <a:pt x="620" y="244"/>
                  </a:cubicBezTo>
                  <a:cubicBezTo>
                    <a:pt x="616" y="247"/>
                    <a:pt x="616" y="247"/>
                    <a:pt x="616" y="247"/>
                  </a:cubicBezTo>
                  <a:cubicBezTo>
                    <a:pt x="627" y="262"/>
                    <a:pt x="633" y="281"/>
                    <a:pt x="633" y="301"/>
                  </a:cubicBezTo>
                  <a:cubicBezTo>
                    <a:pt x="633" y="326"/>
                    <a:pt x="623" y="348"/>
                    <a:pt x="607" y="365"/>
                  </a:cubicBezTo>
                  <a:cubicBezTo>
                    <a:pt x="590" y="381"/>
                    <a:pt x="568" y="391"/>
                    <a:pt x="543" y="391"/>
                  </a:cubicBezTo>
                  <a:cubicBezTo>
                    <a:pt x="118" y="391"/>
                    <a:pt x="118" y="391"/>
                    <a:pt x="118" y="391"/>
                  </a:cubicBezTo>
                  <a:cubicBezTo>
                    <a:pt x="118" y="396"/>
                    <a:pt x="118" y="396"/>
                    <a:pt x="118" y="396"/>
                  </a:cubicBezTo>
                  <a:cubicBezTo>
                    <a:pt x="123" y="396"/>
                    <a:pt x="123" y="396"/>
                    <a:pt x="123" y="396"/>
                  </a:cubicBezTo>
                  <a:cubicBezTo>
                    <a:pt x="123" y="396"/>
                    <a:pt x="123" y="396"/>
                    <a:pt x="123" y="396"/>
                  </a:cubicBezTo>
                  <a:cubicBezTo>
                    <a:pt x="123" y="393"/>
                    <a:pt x="121" y="391"/>
                    <a:pt x="118" y="391"/>
                  </a:cubicBezTo>
                  <a:cubicBezTo>
                    <a:pt x="78" y="388"/>
                    <a:pt x="43" y="365"/>
                    <a:pt x="25" y="332"/>
                  </a:cubicBezTo>
                  <a:cubicBezTo>
                    <a:pt x="20" y="334"/>
                    <a:pt x="20" y="334"/>
                    <a:pt x="20" y="334"/>
                  </a:cubicBezTo>
                  <a:cubicBezTo>
                    <a:pt x="20" y="339"/>
                    <a:pt x="20" y="339"/>
                    <a:pt x="20" y="339"/>
                  </a:cubicBezTo>
                  <a:cubicBezTo>
                    <a:pt x="20" y="339"/>
                    <a:pt x="20" y="339"/>
                    <a:pt x="20" y="339"/>
                  </a:cubicBezTo>
                  <a:cubicBezTo>
                    <a:pt x="22" y="339"/>
                    <a:pt x="24" y="338"/>
                    <a:pt x="25" y="337"/>
                  </a:cubicBezTo>
                  <a:cubicBezTo>
                    <a:pt x="26" y="335"/>
                    <a:pt x="26" y="334"/>
                    <a:pt x="25" y="332"/>
                  </a:cubicBezTo>
                  <a:cubicBezTo>
                    <a:pt x="15" y="315"/>
                    <a:pt x="10" y="296"/>
                    <a:pt x="10" y="276"/>
                  </a:cubicBezTo>
                  <a:cubicBezTo>
                    <a:pt x="10" y="244"/>
                    <a:pt x="23" y="215"/>
                    <a:pt x="44" y="194"/>
                  </a:cubicBezTo>
                  <a:cubicBezTo>
                    <a:pt x="65" y="173"/>
                    <a:pt x="94" y="160"/>
                    <a:pt x="126" y="160"/>
                  </a:cubicBezTo>
                  <a:cubicBezTo>
                    <a:pt x="130" y="160"/>
                    <a:pt x="135" y="160"/>
                    <a:pt x="139" y="161"/>
                  </a:cubicBezTo>
                  <a:cubicBezTo>
                    <a:pt x="142" y="161"/>
                    <a:pt x="144" y="160"/>
                    <a:pt x="145" y="157"/>
                  </a:cubicBezTo>
                  <a:cubicBezTo>
                    <a:pt x="145" y="157"/>
                    <a:pt x="145" y="157"/>
                    <a:pt x="145" y="157"/>
                  </a:cubicBezTo>
                  <a:cubicBezTo>
                    <a:pt x="140" y="156"/>
                    <a:pt x="140" y="156"/>
                    <a:pt x="140" y="156"/>
                  </a:cubicBezTo>
                  <a:cubicBezTo>
                    <a:pt x="144" y="158"/>
                    <a:pt x="144" y="158"/>
                    <a:pt x="144" y="158"/>
                  </a:cubicBezTo>
                  <a:cubicBezTo>
                    <a:pt x="144" y="158"/>
                    <a:pt x="144" y="158"/>
                    <a:pt x="144" y="158"/>
                  </a:cubicBezTo>
                  <a:cubicBezTo>
                    <a:pt x="145" y="157"/>
                    <a:pt x="145" y="157"/>
                    <a:pt x="145" y="157"/>
                  </a:cubicBezTo>
                  <a:cubicBezTo>
                    <a:pt x="164" y="72"/>
                    <a:pt x="240" y="10"/>
                    <a:pt x="330" y="10"/>
                  </a:cubicBezTo>
                  <a:cubicBezTo>
                    <a:pt x="366" y="10"/>
                    <a:pt x="399" y="19"/>
                    <a:pt x="428" y="37"/>
                  </a:cubicBezTo>
                  <a:cubicBezTo>
                    <a:pt x="430" y="32"/>
                    <a:pt x="430" y="32"/>
                    <a:pt x="430" y="32"/>
                  </a:cubicBezTo>
                  <a:cubicBezTo>
                    <a:pt x="425" y="32"/>
                    <a:pt x="425" y="32"/>
                    <a:pt x="425" y="32"/>
                  </a:cubicBezTo>
                  <a:cubicBezTo>
                    <a:pt x="425" y="32"/>
                    <a:pt x="425" y="32"/>
                    <a:pt x="425" y="32"/>
                  </a:cubicBezTo>
                  <a:cubicBezTo>
                    <a:pt x="425" y="34"/>
                    <a:pt x="426" y="36"/>
                    <a:pt x="428" y="37"/>
                  </a:cubicBezTo>
                  <a:cubicBezTo>
                    <a:pt x="483" y="70"/>
                    <a:pt x="520" y="130"/>
                    <a:pt x="520" y="200"/>
                  </a:cubicBezTo>
                  <a:cubicBezTo>
                    <a:pt x="520" y="202"/>
                    <a:pt x="520" y="204"/>
                    <a:pt x="520" y="207"/>
                  </a:cubicBezTo>
                  <a:cubicBezTo>
                    <a:pt x="520" y="208"/>
                    <a:pt x="520" y="210"/>
                    <a:pt x="522" y="211"/>
                  </a:cubicBezTo>
                  <a:cubicBezTo>
                    <a:pt x="523" y="212"/>
                    <a:pt x="524" y="212"/>
                    <a:pt x="526" y="212"/>
                  </a:cubicBezTo>
                  <a:cubicBezTo>
                    <a:pt x="531" y="211"/>
                    <a:pt x="537" y="210"/>
                    <a:pt x="543" y="210"/>
                  </a:cubicBezTo>
                  <a:cubicBezTo>
                    <a:pt x="573" y="210"/>
                    <a:pt x="599" y="225"/>
                    <a:pt x="616" y="247"/>
                  </a:cubicBezTo>
                  <a:lnTo>
                    <a:pt x="620" y="244"/>
                  </a:lnTo>
                  <a:close/>
                </a:path>
              </a:pathLst>
            </a:custGeom>
            <a:solidFill>
              <a:srgbClr val="789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2" name="Freeform 17"/>
            <p:cNvSpPr>
              <a:spLocks/>
            </p:cNvSpPr>
            <p:nvPr/>
          </p:nvSpPr>
          <p:spPr bwMode="auto">
            <a:xfrm>
              <a:off x="3229" y="3111"/>
              <a:ext cx="7837" cy="5379"/>
            </a:xfrm>
            <a:custGeom>
              <a:avLst/>
              <a:gdLst>
                <a:gd name="T0" fmla="*/ 2936 w 2936"/>
                <a:gd name="T1" fmla="*/ 2015 h 2015"/>
                <a:gd name="T2" fmla="*/ 0 w 2936"/>
                <a:gd name="T3" fmla="*/ 2015 h 2015"/>
                <a:gd name="T4" fmla="*/ 2 w 2936"/>
                <a:gd name="T5" fmla="*/ 2015 h 2015"/>
                <a:gd name="T6" fmla="*/ 2 w 2936"/>
                <a:gd name="T7" fmla="*/ 2015 h 2015"/>
                <a:gd name="T8" fmla="*/ 729 w 2936"/>
                <a:gd name="T9" fmla="*/ 908 h 2015"/>
                <a:gd name="T10" fmla="*/ 1000 w 2936"/>
                <a:gd name="T11" fmla="*/ 490 h 2015"/>
                <a:gd name="T12" fmla="*/ 1027 w 2936"/>
                <a:gd name="T13" fmla="*/ 471 h 2015"/>
                <a:gd name="T14" fmla="*/ 1058 w 2936"/>
                <a:gd name="T15" fmla="*/ 484 h 2015"/>
                <a:gd name="T16" fmla="*/ 1199 w 2936"/>
                <a:gd name="T17" fmla="*/ 506 h 2015"/>
                <a:gd name="T18" fmla="*/ 1205 w 2936"/>
                <a:gd name="T19" fmla="*/ 497 h 2015"/>
                <a:gd name="T20" fmla="*/ 1540 w 2936"/>
                <a:gd name="T21" fmla="*/ 20 h 2015"/>
                <a:gd name="T22" fmla="*/ 1552 w 2936"/>
                <a:gd name="T23" fmla="*/ 6 h 2015"/>
                <a:gd name="T24" fmla="*/ 1571 w 2936"/>
                <a:gd name="T25" fmla="*/ 0 h 2015"/>
                <a:gd name="T26" fmla="*/ 1571 w 2936"/>
                <a:gd name="T27" fmla="*/ 0 h 2015"/>
                <a:gd name="T28" fmla="*/ 2144 w 2936"/>
                <a:gd name="T29" fmla="*/ 835 h 2015"/>
                <a:gd name="T30" fmla="*/ 2300 w 2936"/>
                <a:gd name="T31" fmla="*/ 1070 h 2015"/>
                <a:gd name="T32" fmla="*/ 2936 w 2936"/>
                <a:gd name="T33" fmla="*/ 2015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6" h="2015">
                  <a:moveTo>
                    <a:pt x="2936" y="2015"/>
                  </a:moveTo>
                  <a:cubicBezTo>
                    <a:pt x="0" y="2015"/>
                    <a:pt x="0" y="2015"/>
                    <a:pt x="0" y="2015"/>
                  </a:cubicBezTo>
                  <a:cubicBezTo>
                    <a:pt x="2" y="2015"/>
                    <a:pt x="2" y="2015"/>
                    <a:pt x="2" y="2015"/>
                  </a:cubicBezTo>
                  <a:cubicBezTo>
                    <a:pt x="2" y="2015"/>
                    <a:pt x="2" y="2015"/>
                    <a:pt x="2" y="2015"/>
                  </a:cubicBezTo>
                  <a:cubicBezTo>
                    <a:pt x="729" y="908"/>
                    <a:pt x="729" y="908"/>
                    <a:pt x="729" y="908"/>
                  </a:cubicBezTo>
                  <a:cubicBezTo>
                    <a:pt x="1000" y="490"/>
                    <a:pt x="1000" y="490"/>
                    <a:pt x="1000" y="490"/>
                  </a:cubicBezTo>
                  <a:cubicBezTo>
                    <a:pt x="1005" y="479"/>
                    <a:pt x="1016" y="472"/>
                    <a:pt x="1027" y="471"/>
                  </a:cubicBezTo>
                  <a:cubicBezTo>
                    <a:pt x="1039" y="469"/>
                    <a:pt x="1051" y="474"/>
                    <a:pt x="1058" y="484"/>
                  </a:cubicBezTo>
                  <a:cubicBezTo>
                    <a:pt x="1199" y="506"/>
                    <a:pt x="1199" y="506"/>
                    <a:pt x="1199" y="506"/>
                  </a:cubicBezTo>
                  <a:cubicBezTo>
                    <a:pt x="1205" y="497"/>
                    <a:pt x="1205" y="497"/>
                    <a:pt x="1205" y="497"/>
                  </a:cubicBezTo>
                  <a:cubicBezTo>
                    <a:pt x="1540" y="20"/>
                    <a:pt x="1540" y="20"/>
                    <a:pt x="1540" y="20"/>
                  </a:cubicBezTo>
                  <a:cubicBezTo>
                    <a:pt x="1543" y="14"/>
                    <a:pt x="1547" y="9"/>
                    <a:pt x="1552" y="6"/>
                  </a:cubicBezTo>
                  <a:cubicBezTo>
                    <a:pt x="1557" y="2"/>
                    <a:pt x="1564" y="0"/>
                    <a:pt x="1571" y="0"/>
                  </a:cubicBezTo>
                  <a:cubicBezTo>
                    <a:pt x="1571" y="0"/>
                    <a:pt x="1571" y="0"/>
                    <a:pt x="1571" y="0"/>
                  </a:cubicBezTo>
                  <a:cubicBezTo>
                    <a:pt x="1576" y="0"/>
                    <a:pt x="1853" y="403"/>
                    <a:pt x="2144" y="835"/>
                  </a:cubicBezTo>
                  <a:cubicBezTo>
                    <a:pt x="2196" y="913"/>
                    <a:pt x="2249" y="992"/>
                    <a:pt x="2300" y="1070"/>
                  </a:cubicBezTo>
                  <a:cubicBezTo>
                    <a:pt x="2623" y="1554"/>
                    <a:pt x="2936" y="2015"/>
                    <a:pt x="2936" y="2015"/>
                  </a:cubicBezTo>
                </a:path>
              </a:pathLst>
            </a:custGeom>
            <a:solidFill>
              <a:srgbClr val="B9D6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3" name="Freeform 18"/>
            <p:cNvSpPr>
              <a:spLocks/>
            </p:cNvSpPr>
            <p:nvPr/>
          </p:nvSpPr>
          <p:spPr bwMode="auto">
            <a:xfrm>
              <a:off x="3226" y="3103"/>
              <a:ext cx="7859" cy="5398"/>
            </a:xfrm>
            <a:custGeom>
              <a:avLst/>
              <a:gdLst>
                <a:gd name="T0" fmla="*/ 2937 w 2944"/>
                <a:gd name="T1" fmla="*/ 2014 h 2022"/>
                <a:gd name="T2" fmla="*/ 1 w 2944"/>
                <a:gd name="T3" fmla="*/ 2022 h 2022"/>
                <a:gd name="T4" fmla="*/ 3 w 2944"/>
                <a:gd name="T5" fmla="*/ 2022 h 2022"/>
                <a:gd name="T6" fmla="*/ 733 w 2944"/>
                <a:gd name="T7" fmla="*/ 913 h 2022"/>
                <a:gd name="T8" fmla="*/ 1004 w 2944"/>
                <a:gd name="T9" fmla="*/ 495 h 2022"/>
                <a:gd name="T10" fmla="*/ 1029 w 2944"/>
                <a:gd name="T11" fmla="*/ 477 h 2022"/>
                <a:gd name="T12" fmla="*/ 1056 w 2944"/>
                <a:gd name="T13" fmla="*/ 489 h 2022"/>
                <a:gd name="T14" fmla="*/ 1201 w 2944"/>
                <a:gd name="T15" fmla="*/ 513 h 2022"/>
                <a:gd name="T16" fmla="*/ 1544 w 2944"/>
                <a:gd name="T17" fmla="*/ 24 h 2022"/>
                <a:gd name="T18" fmla="*/ 1555 w 2944"/>
                <a:gd name="T19" fmla="*/ 12 h 2022"/>
                <a:gd name="T20" fmla="*/ 1572 w 2944"/>
                <a:gd name="T21" fmla="*/ 7 h 2022"/>
                <a:gd name="T22" fmla="*/ 1570 w 2944"/>
                <a:gd name="T23" fmla="*/ 6 h 2022"/>
                <a:gd name="T24" fmla="*/ 1572 w 2944"/>
                <a:gd name="T25" fmla="*/ 4 h 2022"/>
                <a:gd name="T26" fmla="*/ 1571 w 2944"/>
                <a:gd name="T27" fmla="*/ 5 h 2022"/>
                <a:gd name="T28" fmla="*/ 1570 w 2944"/>
                <a:gd name="T29" fmla="*/ 6 h 2022"/>
                <a:gd name="T30" fmla="*/ 1570 w 2944"/>
                <a:gd name="T31" fmla="*/ 6 h 2022"/>
                <a:gd name="T32" fmla="*/ 1570 w 2944"/>
                <a:gd name="T33" fmla="*/ 6 h 2022"/>
                <a:gd name="T34" fmla="*/ 1570 w 2944"/>
                <a:gd name="T35" fmla="*/ 5 h 2022"/>
                <a:gd name="T36" fmla="*/ 1571 w 2944"/>
                <a:gd name="T37" fmla="*/ 8 h 2022"/>
                <a:gd name="T38" fmla="*/ 2142 w 2944"/>
                <a:gd name="T39" fmla="*/ 840 h 2022"/>
                <a:gd name="T40" fmla="*/ 2934 w 2944"/>
                <a:gd name="T41" fmla="*/ 2020 h 2022"/>
                <a:gd name="T42" fmla="*/ 2937 w 2944"/>
                <a:gd name="T43" fmla="*/ 2014 h 2022"/>
                <a:gd name="T44" fmla="*/ 2940 w 2944"/>
                <a:gd name="T45" fmla="*/ 2016 h 2022"/>
                <a:gd name="T46" fmla="*/ 2304 w 2944"/>
                <a:gd name="T47" fmla="*/ 1071 h 2022"/>
                <a:gd name="T48" fmla="*/ 1754 w 2944"/>
                <a:gd name="T49" fmla="*/ 257 h 2022"/>
                <a:gd name="T50" fmla="*/ 1589 w 2944"/>
                <a:gd name="T51" fmla="*/ 19 h 2022"/>
                <a:gd name="T52" fmla="*/ 1576 w 2944"/>
                <a:gd name="T53" fmla="*/ 2 h 2022"/>
                <a:gd name="T54" fmla="*/ 1574 w 2944"/>
                <a:gd name="T55" fmla="*/ 0 h 2022"/>
                <a:gd name="T56" fmla="*/ 1572 w 2944"/>
                <a:gd name="T57" fmla="*/ 0 h 2022"/>
                <a:gd name="T58" fmla="*/ 1538 w 2944"/>
                <a:gd name="T59" fmla="*/ 21 h 2022"/>
                <a:gd name="T60" fmla="*/ 1538 w 2944"/>
                <a:gd name="T61" fmla="*/ 20 h 2022"/>
                <a:gd name="T62" fmla="*/ 1198 w 2944"/>
                <a:gd name="T63" fmla="*/ 505 h 2022"/>
                <a:gd name="T64" fmla="*/ 1059 w 2944"/>
                <a:gd name="T65" fmla="*/ 487 h 2022"/>
                <a:gd name="T66" fmla="*/ 1032 w 2944"/>
                <a:gd name="T67" fmla="*/ 470 h 2022"/>
                <a:gd name="T68" fmla="*/ 1028 w 2944"/>
                <a:gd name="T69" fmla="*/ 470 h 2022"/>
                <a:gd name="T70" fmla="*/ 1001 w 2944"/>
                <a:gd name="T71" fmla="*/ 493 h 2022"/>
                <a:gd name="T72" fmla="*/ 727 w 2944"/>
                <a:gd name="T73" fmla="*/ 909 h 2022"/>
                <a:gd name="T74" fmla="*/ 0 w 2944"/>
                <a:gd name="T75" fmla="*/ 2016 h 2022"/>
                <a:gd name="T76" fmla="*/ 3 w 2944"/>
                <a:gd name="T77" fmla="*/ 2014 h 2022"/>
                <a:gd name="T78" fmla="*/ 1 w 2944"/>
                <a:gd name="T79" fmla="*/ 2014 h 2022"/>
                <a:gd name="T80" fmla="*/ 2944 w 2944"/>
                <a:gd name="T81" fmla="*/ 2022 h 2022"/>
                <a:gd name="T82" fmla="*/ 2937 w 2944"/>
                <a:gd name="T83" fmla="*/ 2018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44" h="2022">
                  <a:moveTo>
                    <a:pt x="2937" y="2018"/>
                  </a:moveTo>
                  <a:cubicBezTo>
                    <a:pt x="2937" y="2014"/>
                    <a:pt x="2937" y="2014"/>
                    <a:pt x="2937" y="2014"/>
                  </a:cubicBezTo>
                  <a:cubicBezTo>
                    <a:pt x="1" y="2014"/>
                    <a:pt x="1" y="2014"/>
                    <a:pt x="1" y="2014"/>
                  </a:cubicBezTo>
                  <a:cubicBezTo>
                    <a:pt x="1" y="2022"/>
                    <a:pt x="1" y="2022"/>
                    <a:pt x="1" y="2022"/>
                  </a:cubicBezTo>
                  <a:cubicBezTo>
                    <a:pt x="3" y="2022"/>
                    <a:pt x="3" y="2022"/>
                    <a:pt x="3" y="2022"/>
                  </a:cubicBezTo>
                  <a:cubicBezTo>
                    <a:pt x="3" y="2022"/>
                    <a:pt x="3" y="2022"/>
                    <a:pt x="3" y="2022"/>
                  </a:cubicBezTo>
                  <a:cubicBezTo>
                    <a:pt x="5" y="2022"/>
                    <a:pt x="5" y="2022"/>
                    <a:pt x="5" y="2022"/>
                  </a:cubicBezTo>
                  <a:cubicBezTo>
                    <a:pt x="733" y="913"/>
                    <a:pt x="733" y="913"/>
                    <a:pt x="733" y="913"/>
                  </a:cubicBezTo>
                  <a:cubicBezTo>
                    <a:pt x="1004" y="495"/>
                    <a:pt x="1004" y="495"/>
                    <a:pt x="1004" y="495"/>
                  </a:cubicBezTo>
                  <a:cubicBezTo>
                    <a:pt x="1004" y="495"/>
                    <a:pt x="1004" y="495"/>
                    <a:pt x="1004" y="495"/>
                  </a:cubicBezTo>
                  <a:cubicBezTo>
                    <a:pt x="1009" y="485"/>
                    <a:pt x="1018" y="478"/>
                    <a:pt x="1029" y="477"/>
                  </a:cubicBezTo>
                  <a:cubicBezTo>
                    <a:pt x="1029" y="477"/>
                    <a:pt x="1029" y="477"/>
                    <a:pt x="1029" y="477"/>
                  </a:cubicBezTo>
                  <a:cubicBezTo>
                    <a:pt x="1030" y="477"/>
                    <a:pt x="1031" y="477"/>
                    <a:pt x="1032" y="477"/>
                  </a:cubicBezTo>
                  <a:cubicBezTo>
                    <a:pt x="1042" y="477"/>
                    <a:pt x="1051" y="481"/>
                    <a:pt x="1056" y="489"/>
                  </a:cubicBezTo>
                  <a:cubicBezTo>
                    <a:pt x="1057" y="490"/>
                    <a:pt x="1057" y="490"/>
                    <a:pt x="1057" y="490"/>
                  </a:cubicBezTo>
                  <a:cubicBezTo>
                    <a:pt x="1201" y="513"/>
                    <a:pt x="1201" y="513"/>
                    <a:pt x="1201" y="513"/>
                  </a:cubicBezTo>
                  <a:cubicBezTo>
                    <a:pt x="1209" y="502"/>
                    <a:pt x="1209" y="502"/>
                    <a:pt x="1209" y="502"/>
                  </a:cubicBezTo>
                  <a:cubicBezTo>
                    <a:pt x="1544" y="24"/>
                    <a:pt x="1544" y="24"/>
                    <a:pt x="1544" y="24"/>
                  </a:cubicBezTo>
                  <a:cubicBezTo>
                    <a:pt x="1544" y="24"/>
                    <a:pt x="1544" y="24"/>
                    <a:pt x="1544" y="24"/>
                  </a:cubicBezTo>
                  <a:cubicBezTo>
                    <a:pt x="1547" y="19"/>
                    <a:pt x="1550" y="15"/>
                    <a:pt x="1555" y="12"/>
                  </a:cubicBezTo>
                  <a:cubicBezTo>
                    <a:pt x="1560" y="9"/>
                    <a:pt x="1566" y="7"/>
                    <a:pt x="1572" y="7"/>
                  </a:cubicBezTo>
                  <a:cubicBezTo>
                    <a:pt x="1572" y="7"/>
                    <a:pt x="1572" y="7"/>
                    <a:pt x="1572" y="7"/>
                  </a:cubicBezTo>
                  <a:cubicBezTo>
                    <a:pt x="1572" y="4"/>
                    <a:pt x="1572" y="4"/>
                    <a:pt x="1572" y="4"/>
                  </a:cubicBezTo>
                  <a:cubicBezTo>
                    <a:pt x="1570" y="6"/>
                    <a:pt x="1570" y="6"/>
                    <a:pt x="1570" y="6"/>
                  </a:cubicBezTo>
                  <a:cubicBezTo>
                    <a:pt x="1570" y="6"/>
                    <a:pt x="1570" y="7"/>
                    <a:pt x="1572" y="7"/>
                  </a:cubicBezTo>
                  <a:cubicBezTo>
                    <a:pt x="1572" y="4"/>
                    <a:pt x="1572" y="4"/>
                    <a:pt x="1572" y="4"/>
                  </a:cubicBezTo>
                  <a:cubicBezTo>
                    <a:pt x="1570" y="6"/>
                    <a:pt x="1570" y="6"/>
                    <a:pt x="1570" y="6"/>
                  </a:cubicBezTo>
                  <a:cubicBezTo>
                    <a:pt x="1571" y="5"/>
                    <a:pt x="1571" y="5"/>
                    <a:pt x="1571" y="5"/>
                  </a:cubicBezTo>
                  <a:cubicBezTo>
                    <a:pt x="1570" y="6"/>
                    <a:pt x="1570" y="6"/>
                    <a:pt x="1570" y="6"/>
                  </a:cubicBezTo>
                  <a:cubicBezTo>
                    <a:pt x="1570" y="6"/>
                    <a:pt x="1570" y="6"/>
                    <a:pt x="1570" y="6"/>
                  </a:cubicBezTo>
                  <a:cubicBezTo>
                    <a:pt x="1571" y="5"/>
                    <a:pt x="1571" y="5"/>
                    <a:pt x="1571" y="5"/>
                  </a:cubicBezTo>
                  <a:cubicBezTo>
                    <a:pt x="1570" y="6"/>
                    <a:pt x="1570" y="6"/>
                    <a:pt x="1570" y="6"/>
                  </a:cubicBezTo>
                  <a:cubicBezTo>
                    <a:pt x="1570" y="5"/>
                    <a:pt x="1570" y="5"/>
                    <a:pt x="1570" y="5"/>
                  </a:cubicBezTo>
                  <a:cubicBezTo>
                    <a:pt x="1570" y="6"/>
                    <a:pt x="1570" y="6"/>
                    <a:pt x="1570" y="6"/>
                  </a:cubicBezTo>
                  <a:cubicBezTo>
                    <a:pt x="1570" y="6"/>
                    <a:pt x="1570" y="6"/>
                    <a:pt x="1570" y="6"/>
                  </a:cubicBezTo>
                  <a:cubicBezTo>
                    <a:pt x="1570" y="5"/>
                    <a:pt x="1570" y="5"/>
                    <a:pt x="1570" y="5"/>
                  </a:cubicBezTo>
                  <a:cubicBezTo>
                    <a:pt x="1570" y="6"/>
                    <a:pt x="1570" y="6"/>
                    <a:pt x="1570" y="6"/>
                  </a:cubicBezTo>
                  <a:cubicBezTo>
                    <a:pt x="1570" y="6"/>
                    <a:pt x="1570" y="7"/>
                    <a:pt x="1571" y="8"/>
                  </a:cubicBezTo>
                  <a:cubicBezTo>
                    <a:pt x="1575" y="12"/>
                    <a:pt x="1582" y="22"/>
                    <a:pt x="1592" y="36"/>
                  </a:cubicBezTo>
                  <a:cubicBezTo>
                    <a:pt x="1666" y="138"/>
                    <a:pt x="1899" y="479"/>
                    <a:pt x="2142" y="840"/>
                  </a:cubicBezTo>
                  <a:cubicBezTo>
                    <a:pt x="2194" y="918"/>
                    <a:pt x="2247" y="997"/>
                    <a:pt x="2298" y="1075"/>
                  </a:cubicBezTo>
                  <a:cubicBezTo>
                    <a:pt x="2621" y="1559"/>
                    <a:pt x="2934" y="2020"/>
                    <a:pt x="2934" y="2020"/>
                  </a:cubicBezTo>
                  <a:cubicBezTo>
                    <a:pt x="2937" y="2018"/>
                    <a:pt x="2937" y="2018"/>
                    <a:pt x="2937" y="2018"/>
                  </a:cubicBezTo>
                  <a:cubicBezTo>
                    <a:pt x="2937" y="2014"/>
                    <a:pt x="2937" y="2014"/>
                    <a:pt x="2937" y="2014"/>
                  </a:cubicBezTo>
                  <a:cubicBezTo>
                    <a:pt x="2937" y="2018"/>
                    <a:pt x="2937" y="2018"/>
                    <a:pt x="2937" y="2018"/>
                  </a:cubicBezTo>
                  <a:cubicBezTo>
                    <a:pt x="2940" y="2016"/>
                    <a:pt x="2940" y="2016"/>
                    <a:pt x="2940" y="2016"/>
                  </a:cubicBezTo>
                  <a:cubicBezTo>
                    <a:pt x="2940" y="2016"/>
                    <a:pt x="2939" y="2014"/>
                    <a:pt x="2936" y="2011"/>
                  </a:cubicBezTo>
                  <a:cubicBezTo>
                    <a:pt x="2901" y="1958"/>
                    <a:pt x="2607" y="1525"/>
                    <a:pt x="2304" y="1071"/>
                  </a:cubicBezTo>
                  <a:cubicBezTo>
                    <a:pt x="2253" y="993"/>
                    <a:pt x="2200" y="914"/>
                    <a:pt x="2148" y="836"/>
                  </a:cubicBezTo>
                  <a:cubicBezTo>
                    <a:pt x="2003" y="620"/>
                    <a:pt x="1861" y="411"/>
                    <a:pt x="1754" y="257"/>
                  </a:cubicBezTo>
                  <a:cubicBezTo>
                    <a:pt x="1701" y="179"/>
                    <a:pt x="1657" y="115"/>
                    <a:pt x="1626" y="71"/>
                  </a:cubicBezTo>
                  <a:cubicBezTo>
                    <a:pt x="1610" y="49"/>
                    <a:pt x="1598" y="31"/>
                    <a:pt x="1589" y="19"/>
                  </a:cubicBezTo>
                  <a:cubicBezTo>
                    <a:pt x="1585" y="13"/>
                    <a:pt x="1581" y="9"/>
                    <a:pt x="1579" y="6"/>
                  </a:cubicBezTo>
                  <a:cubicBezTo>
                    <a:pt x="1577" y="4"/>
                    <a:pt x="1576" y="3"/>
                    <a:pt x="1576" y="2"/>
                  </a:cubicBezTo>
                  <a:cubicBezTo>
                    <a:pt x="1575" y="1"/>
                    <a:pt x="1575" y="1"/>
                    <a:pt x="1575" y="1"/>
                  </a:cubicBezTo>
                  <a:cubicBezTo>
                    <a:pt x="1574" y="0"/>
                    <a:pt x="1574" y="0"/>
                    <a:pt x="1574" y="0"/>
                  </a:cubicBezTo>
                  <a:cubicBezTo>
                    <a:pt x="1573" y="0"/>
                    <a:pt x="1573" y="0"/>
                    <a:pt x="1572" y="0"/>
                  </a:cubicBezTo>
                  <a:cubicBezTo>
                    <a:pt x="1572" y="0"/>
                    <a:pt x="1572" y="0"/>
                    <a:pt x="1572" y="0"/>
                  </a:cubicBezTo>
                  <a:cubicBezTo>
                    <a:pt x="1564" y="0"/>
                    <a:pt x="1557" y="2"/>
                    <a:pt x="1551" y="6"/>
                  </a:cubicBezTo>
                  <a:cubicBezTo>
                    <a:pt x="1545" y="9"/>
                    <a:pt x="1541" y="15"/>
                    <a:pt x="1538" y="21"/>
                  </a:cubicBezTo>
                  <a:cubicBezTo>
                    <a:pt x="1541" y="23"/>
                    <a:pt x="1541" y="23"/>
                    <a:pt x="1541" y="23"/>
                  </a:cubicBezTo>
                  <a:cubicBezTo>
                    <a:pt x="1538" y="20"/>
                    <a:pt x="1538" y="20"/>
                    <a:pt x="1538" y="20"/>
                  </a:cubicBezTo>
                  <a:cubicBezTo>
                    <a:pt x="1203" y="498"/>
                    <a:pt x="1203" y="498"/>
                    <a:pt x="1203" y="498"/>
                  </a:cubicBezTo>
                  <a:cubicBezTo>
                    <a:pt x="1198" y="505"/>
                    <a:pt x="1198" y="505"/>
                    <a:pt x="1198" y="505"/>
                  </a:cubicBezTo>
                  <a:cubicBezTo>
                    <a:pt x="1060" y="483"/>
                    <a:pt x="1060" y="483"/>
                    <a:pt x="1060" y="483"/>
                  </a:cubicBezTo>
                  <a:cubicBezTo>
                    <a:pt x="1059" y="487"/>
                    <a:pt x="1059" y="487"/>
                    <a:pt x="1059" y="487"/>
                  </a:cubicBezTo>
                  <a:cubicBezTo>
                    <a:pt x="1062" y="484"/>
                    <a:pt x="1062" y="484"/>
                    <a:pt x="1062" y="484"/>
                  </a:cubicBezTo>
                  <a:cubicBezTo>
                    <a:pt x="1055" y="475"/>
                    <a:pt x="1044" y="470"/>
                    <a:pt x="1032" y="470"/>
                  </a:cubicBezTo>
                  <a:cubicBezTo>
                    <a:pt x="1031" y="470"/>
                    <a:pt x="1029" y="470"/>
                    <a:pt x="1028" y="470"/>
                  </a:cubicBezTo>
                  <a:cubicBezTo>
                    <a:pt x="1028" y="470"/>
                    <a:pt x="1028" y="470"/>
                    <a:pt x="1028" y="470"/>
                  </a:cubicBezTo>
                  <a:cubicBezTo>
                    <a:pt x="1015" y="472"/>
                    <a:pt x="1003" y="480"/>
                    <a:pt x="998" y="492"/>
                  </a:cubicBezTo>
                  <a:cubicBezTo>
                    <a:pt x="1001" y="493"/>
                    <a:pt x="1001" y="493"/>
                    <a:pt x="1001" y="493"/>
                  </a:cubicBezTo>
                  <a:cubicBezTo>
                    <a:pt x="998" y="491"/>
                    <a:pt x="998" y="491"/>
                    <a:pt x="998" y="491"/>
                  </a:cubicBezTo>
                  <a:cubicBezTo>
                    <a:pt x="727" y="909"/>
                    <a:pt x="727" y="909"/>
                    <a:pt x="727" y="909"/>
                  </a:cubicBezTo>
                  <a:cubicBezTo>
                    <a:pt x="727" y="909"/>
                    <a:pt x="727" y="909"/>
                    <a:pt x="727" y="909"/>
                  </a:cubicBezTo>
                  <a:cubicBezTo>
                    <a:pt x="0" y="2016"/>
                    <a:pt x="0" y="2016"/>
                    <a:pt x="0" y="2016"/>
                  </a:cubicBezTo>
                  <a:cubicBezTo>
                    <a:pt x="3" y="2018"/>
                    <a:pt x="3" y="2018"/>
                    <a:pt x="3" y="2018"/>
                  </a:cubicBezTo>
                  <a:cubicBezTo>
                    <a:pt x="3" y="2014"/>
                    <a:pt x="3" y="2014"/>
                    <a:pt x="3" y="2014"/>
                  </a:cubicBezTo>
                  <a:cubicBezTo>
                    <a:pt x="3" y="2014"/>
                    <a:pt x="3" y="2014"/>
                    <a:pt x="3" y="2014"/>
                  </a:cubicBezTo>
                  <a:cubicBezTo>
                    <a:pt x="1" y="2014"/>
                    <a:pt x="1" y="2014"/>
                    <a:pt x="1" y="2014"/>
                  </a:cubicBezTo>
                  <a:cubicBezTo>
                    <a:pt x="1" y="2022"/>
                    <a:pt x="1" y="2022"/>
                    <a:pt x="1" y="2022"/>
                  </a:cubicBezTo>
                  <a:cubicBezTo>
                    <a:pt x="2944" y="2022"/>
                    <a:pt x="2944" y="2022"/>
                    <a:pt x="2944" y="2022"/>
                  </a:cubicBezTo>
                  <a:cubicBezTo>
                    <a:pt x="2940" y="2016"/>
                    <a:pt x="2940" y="2016"/>
                    <a:pt x="2940" y="2016"/>
                  </a:cubicBezTo>
                  <a:cubicBezTo>
                    <a:pt x="2937" y="2018"/>
                    <a:pt x="2937" y="2018"/>
                    <a:pt x="2937" y="2018"/>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4" name="Freeform 19"/>
            <p:cNvSpPr>
              <a:spLocks/>
            </p:cNvSpPr>
            <p:nvPr/>
          </p:nvSpPr>
          <p:spPr bwMode="auto">
            <a:xfrm>
              <a:off x="7857" y="5970"/>
              <a:ext cx="3190" cy="2510"/>
            </a:xfrm>
            <a:custGeom>
              <a:avLst/>
              <a:gdLst>
                <a:gd name="T0" fmla="*/ 563 w 1195"/>
                <a:gd name="T1" fmla="*/ 0 h 940"/>
                <a:gd name="T2" fmla="*/ 419 w 1195"/>
                <a:gd name="T3" fmla="*/ 103 h 940"/>
                <a:gd name="T4" fmla="*/ 408 w 1195"/>
                <a:gd name="T5" fmla="*/ 102 h 940"/>
                <a:gd name="T6" fmla="*/ 166 w 1195"/>
                <a:gd name="T7" fmla="*/ 258 h 940"/>
                <a:gd name="T8" fmla="*/ 165 w 1195"/>
                <a:gd name="T9" fmla="*/ 261 h 940"/>
                <a:gd name="T10" fmla="*/ 0 w 1195"/>
                <a:gd name="T11" fmla="*/ 447 h 940"/>
                <a:gd name="T12" fmla="*/ 18 w 1195"/>
                <a:gd name="T13" fmla="*/ 527 h 940"/>
                <a:gd name="T14" fmla="*/ 188 w 1195"/>
                <a:gd name="T15" fmla="*/ 635 h 940"/>
                <a:gd name="T16" fmla="*/ 761 w 1195"/>
                <a:gd name="T17" fmla="*/ 635 h 940"/>
                <a:gd name="T18" fmla="*/ 945 w 1195"/>
                <a:gd name="T19" fmla="*/ 940 h 940"/>
                <a:gd name="T20" fmla="*/ 1195 w 1195"/>
                <a:gd name="T21" fmla="*/ 940 h 940"/>
                <a:gd name="T22" fmla="*/ 563 w 1195"/>
                <a:gd name="T23" fmla="*/ 1 h 940"/>
                <a:gd name="T24" fmla="*/ 563 w 1195"/>
                <a:gd name="T25"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5" h="940">
                  <a:moveTo>
                    <a:pt x="563" y="0"/>
                  </a:moveTo>
                  <a:cubicBezTo>
                    <a:pt x="506" y="21"/>
                    <a:pt x="456" y="56"/>
                    <a:pt x="419" y="103"/>
                  </a:cubicBezTo>
                  <a:cubicBezTo>
                    <a:pt x="415" y="103"/>
                    <a:pt x="411" y="102"/>
                    <a:pt x="408" y="102"/>
                  </a:cubicBezTo>
                  <a:cubicBezTo>
                    <a:pt x="300" y="102"/>
                    <a:pt x="208" y="166"/>
                    <a:pt x="166" y="258"/>
                  </a:cubicBezTo>
                  <a:cubicBezTo>
                    <a:pt x="165" y="259"/>
                    <a:pt x="165" y="260"/>
                    <a:pt x="165" y="261"/>
                  </a:cubicBezTo>
                  <a:cubicBezTo>
                    <a:pt x="72" y="272"/>
                    <a:pt x="0" y="351"/>
                    <a:pt x="0" y="447"/>
                  </a:cubicBezTo>
                  <a:cubicBezTo>
                    <a:pt x="0" y="476"/>
                    <a:pt x="7" y="503"/>
                    <a:pt x="18" y="527"/>
                  </a:cubicBezTo>
                  <a:cubicBezTo>
                    <a:pt x="48" y="591"/>
                    <a:pt x="113" y="635"/>
                    <a:pt x="188" y="635"/>
                  </a:cubicBezTo>
                  <a:cubicBezTo>
                    <a:pt x="761" y="635"/>
                    <a:pt x="761" y="635"/>
                    <a:pt x="761" y="635"/>
                  </a:cubicBezTo>
                  <a:cubicBezTo>
                    <a:pt x="945" y="940"/>
                    <a:pt x="945" y="940"/>
                    <a:pt x="945" y="940"/>
                  </a:cubicBezTo>
                  <a:cubicBezTo>
                    <a:pt x="1195" y="940"/>
                    <a:pt x="1195" y="940"/>
                    <a:pt x="1195" y="940"/>
                  </a:cubicBezTo>
                  <a:cubicBezTo>
                    <a:pt x="1159" y="887"/>
                    <a:pt x="865" y="454"/>
                    <a:pt x="563" y="1"/>
                  </a:cubicBezTo>
                  <a:cubicBezTo>
                    <a:pt x="563" y="1"/>
                    <a:pt x="563" y="0"/>
                    <a:pt x="563" y="0"/>
                  </a:cubicBezTo>
                </a:path>
              </a:pathLst>
            </a:custGeom>
            <a:solidFill>
              <a:srgbClr val="A8C0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5" name="Freeform 20"/>
            <p:cNvSpPr>
              <a:spLocks noEditPoints="1"/>
            </p:cNvSpPr>
            <p:nvPr/>
          </p:nvSpPr>
          <p:spPr bwMode="auto">
            <a:xfrm>
              <a:off x="9360" y="5967"/>
              <a:ext cx="1706" cy="2523"/>
            </a:xfrm>
            <a:custGeom>
              <a:avLst/>
              <a:gdLst>
                <a:gd name="T0" fmla="*/ 639 w 639"/>
                <a:gd name="T1" fmla="*/ 945 h 945"/>
                <a:gd name="T2" fmla="*/ 639 w 639"/>
                <a:gd name="T3" fmla="*/ 945 h 945"/>
                <a:gd name="T4" fmla="*/ 639 w 639"/>
                <a:gd name="T5" fmla="*/ 945 h 945"/>
                <a:gd name="T6" fmla="*/ 639 w 639"/>
                <a:gd name="T7" fmla="*/ 945 h 945"/>
                <a:gd name="T8" fmla="*/ 639 w 639"/>
                <a:gd name="T9" fmla="*/ 945 h 945"/>
                <a:gd name="T10" fmla="*/ 639 w 639"/>
                <a:gd name="T11" fmla="*/ 945 h 945"/>
                <a:gd name="T12" fmla="*/ 639 w 639"/>
                <a:gd name="T13" fmla="*/ 945 h 945"/>
                <a:gd name="T14" fmla="*/ 639 w 639"/>
                <a:gd name="T15" fmla="*/ 945 h 945"/>
                <a:gd name="T16" fmla="*/ 639 w 639"/>
                <a:gd name="T17" fmla="*/ 945 h 945"/>
                <a:gd name="T18" fmla="*/ 3 w 639"/>
                <a:gd name="T19" fmla="*/ 0 h 945"/>
                <a:gd name="T20" fmla="*/ 0 w 639"/>
                <a:gd name="T21" fmla="*/ 1 h 945"/>
                <a:gd name="T22" fmla="*/ 0 w 639"/>
                <a:gd name="T23" fmla="*/ 2 h 945"/>
                <a:gd name="T24" fmla="*/ 632 w 639"/>
                <a:gd name="T25" fmla="*/ 941 h 945"/>
                <a:gd name="T26" fmla="*/ 382 w 639"/>
                <a:gd name="T27" fmla="*/ 941 h 945"/>
                <a:gd name="T28" fmla="*/ 384 w 639"/>
                <a:gd name="T29" fmla="*/ 945 h 945"/>
                <a:gd name="T30" fmla="*/ 639 w 639"/>
                <a:gd name="T31" fmla="*/ 945 h 945"/>
                <a:gd name="T32" fmla="*/ 639 w 639"/>
                <a:gd name="T33" fmla="*/ 945 h 945"/>
                <a:gd name="T34" fmla="*/ 3 w 639"/>
                <a:gd name="T35"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9" h="945">
                  <a:moveTo>
                    <a:pt x="639" y="945"/>
                  </a:moveTo>
                  <a:cubicBezTo>
                    <a:pt x="639" y="945"/>
                    <a:pt x="639" y="945"/>
                    <a:pt x="639" y="945"/>
                  </a:cubicBezTo>
                  <a:cubicBezTo>
                    <a:pt x="639" y="945"/>
                    <a:pt x="639" y="945"/>
                    <a:pt x="639" y="945"/>
                  </a:cubicBezTo>
                  <a:cubicBezTo>
                    <a:pt x="639" y="945"/>
                    <a:pt x="639" y="945"/>
                    <a:pt x="639" y="945"/>
                  </a:cubicBezTo>
                  <a:moveTo>
                    <a:pt x="639" y="945"/>
                  </a:moveTo>
                  <a:cubicBezTo>
                    <a:pt x="639" y="945"/>
                    <a:pt x="639" y="945"/>
                    <a:pt x="639" y="945"/>
                  </a:cubicBezTo>
                  <a:cubicBezTo>
                    <a:pt x="639" y="945"/>
                    <a:pt x="639" y="945"/>
                    <a:pt x="639" y="945"/>
                  </a:cubicBezTo>
                  <a:cubicBezTo>
                    <a:pt x="639" y="945"/>
                    <a:pt x="639" y="945"/>
                    <a:pt x="639" y="945"/>
                  </a:cubicBezTo>
                  <a:cubicBezTo>
                    <a:pt x="639" y="945"/>
                    <a:pt x="639" y="945"/>
                    <a:pt x="639" y="945"/>
                  </a:cubicBezTo>
                  <a:moveTo>
                    <a:pt x="3" y="0"/>
                  </a:moveTo>
                  <a:cubicBezTo>
                    <a:pt x="2" y="0"/>
                    <a:pt x="1" y="1"/>
                    <a:pt x="0" y="1"/>
                  </a:cubicBezTo>
                  <a:cubicBezTo>
                    <a:pt x="0" y="1"/>
                    <a:pt x="0" y="2"/>
                    <a:pt x="0" y="2"/>
                  </a:cubicBezTo>
                  <a:cubicBezTo>
                    <a:pt x="302" y="455"/>
                    <a:pt x="596" y="888"/>
                    <a:pt x="632" y="941"/>
                  </a:cubicBezTo>
                  <a:cubicBezTo>
                    <a:pt x="382" y="941"/>
                    <a:pt x="382" y="941"/>
                    <a:pt x="382" y="941"/>
                  </a:cubicBezTo>
                  <a:cubicBezTo>
                    <a:pt x="384" y="945"/>
                    <a:pt x="384" y="945"/>
                    <a:pt x="384" y="945"/>
                  </a:cubicBezTo>
                  <a:cubicBezTo>
                    <a:pt x="639" y="945"/>
                    <a:pt x="639" y="945"/>
                    <a:pt x="639" y="945"/>
                  </a:cubicBezTo>
                  <a:cubicBezTo>
                    <a:pt x="639" y="945"/>
                    <a:pt x="639" y="945"/>
                    <a:pt x="639" y="945"/>
                  </a:cubicBezTo>
                  <a:cubicBezTo>
                    <a:pt x="637" y="942"/>
                    <a:pt x="325" y="483"/>
                    <a:pt x="3" y="0"/>
                  </a:cubicBezTo>
                </a:path>
              </a:pathLst>
            </a:custGeom>
            <a:solidFill>
              <a:srgbClr val="600D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6" name="Freeform 21"/>
            <p:cNvSpPr>
              <a:spLocks/>
            </p:cNvSpPr>
            <p:nvPr/>
          </p:nvSpPr>
          <p:spPr bwMode="auto">
            <a:xfrm>
              <a:off x="5191" y="3127"/>
              <a:ext cx="3713" cy="2683"/>
            </a:xfrm>
            <a:custGeom>
              <a:avLst/>
              <a:gdLst>
                <a:gd name="T0" fmla="*/ 396 w 1391"/>
                <a:gd name="T1" fmla="*/ 737 h 1005"/>
                <a:gd name="T2" fmla="*/ 313 w 1391"/>
                <a:gd name="T3" fmla="*/ 825 h 1005"/>
                <a:gd name="T4" fmla="*/ 228 w 1391"/>
                <a:gd name="T5" fmla="*/ 732 h 1005"/>
                <a:gd name="T6" fmla="*/ 53 w 1391"/>
                <a:gd name="T7" fmla="*/ 975 h 1005"/>
                <a:gd name="T8" fmla="*/ 0 w 1391"/>
                <a:gd name="T9" fmla="*/ 902 h 1005"/>
                <a:gd name="T10" fmla="*/ 270 w 1391"/>
                <a:gd name="T11" fmla="*/ 487 h 1005"/>
                <a:gd name="T12" fmla="*/ 270 w 1391"/>
                <a:gd name="T13" fmla="*/ 487 h 1005"/>
                <a:gd name="T14" fmla="*/ 293 w 1391"/>
                <a:gd name="T15" fmla="*/ 470 h 1005"/>
                <a:gd name="T16" fmla="*/ 296 w 1391"/>
                <a:gd name="T17" fmla="*/ 470 h 1005"/>
                <a:gd name="T18" fmla="*/ 319 w 1391"/>
                <a:gd name="T19" fmla="*/ 481 h 1005"/>
                <a:gd name="T20" fmla="*/ 320 w 1391"/>
                <a:gd name="T21" fmla="*/ 483 h 1005"/>
                <a:gd name="T22" fmla="*/ 466 w 1391"/>
                <a:gd name="T23" fmla="*/ 506 h 1005"/>
                <a:gd name="T24" fmla="*/ 474 w 1391"/>
                <a:gd name="T25" fmla="*/ 495 h 1005"/>
                <a:gd name="T26" fmla="*/ 810 w 1391"/>
                <a:gd name="T27" fmla="*/ 16 h 1005"/>
                <a:gd name="T28" fmla="*/ 810 w 1391"/>
                <a:gd name="T29" fmla="*/ 16 h 1005"/>
                <a:gd name="T30" fmla="*/ 820 w 1391"/>
                <a:gd name="T31" fmla="*/ 4 h 1005"/>
                <a:gd name="T32" fmla="*/ 834 w 1391"/>
                <a:gd name="T33" fmla="*/ 0 h 1005"/>
                <a:gd name="T34" fmla="*/ 1391 w 1391"/>
                <a:gd name="T35" fmla="*/ 813 h 1005"/>
                <a:gd name="T36" fmla="*/ 1278 w 1391"/>
                <a:gd name="T37" fmla="*/ 748 h 1005"/>
                <a:gd name="T38" fmla="*/ 1193 w 1391"/>
                <a:gd name="T39" fmla="*/ 870 h 1005"/>
                <a:gd name="T40" fmla="*/ 1127 w 1391"/>
                <a:gd name="T41" fmla="*/ 817 h 1005"/>
                <a:gd name="T42" fmla="*/ 1052 w 1391"/>
                <a:gd name="T43" fmla="*/ 907 h 1005"/>
                <a:gd name="T44" fmla="*/ 844 w 1391"/>
                <a:gd name="T45" fmla="*/ 765 h 1005"/>
                <a:gd name="T46" fmla="*/ 649 w 1391"/>
                <a:gd name="T47" fmla="*/ 1005 h 1005"/>
                <a:gd name="T48" fmla="*/ 396 w 1391"/>
                <a:gd name="T49" fmla="*/ 737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1" h="1005">
                  <a:moveTo>
                    <a:pt x="396" y="737"/>
                  </a:moveTo>
                  <a:cubicBezTo>
                    <a:pt x="313" y="825"/>
                    <a:pt x="313" y="825"/>
                    <a:pt x="313" y="825"/>
                  </a:cubicBezTo>
                  <a:cubicBezTo>
                    <a:pt x="228" y="732"/>
                    <a:pt x="228" y="732"/>
                    <a:pt x="228" y="732"/>
                  </a:cubicBezTo>
                  <a:cubicBezTo>
                    <a:pt x="53" y="975"/>
                    <a:pt x="53" y="975"/>
                    <a:pt x="53" y="975"/>
                  </a:cubicBezTo>
                  <a:cubicBezTo>
                    <a:pt x="0" y="902"/>
                    <a:pt x="0" y="902"/>
                    <a:pt x="0" y="902"/>
                  </a:cubicBezTo>
                  <a:cubicBezTo>
                    <a:pt x="270" y="487"/>
                    <a:pt x="270" y="487"/>
                    <a:pt x="270" y="487"/>
                  </a:cubicBezTo>
                  <a:cubicBezTo>
                    <a:pt x="270" y="487"/>
                    <a:pt x="270" y="487"/>
                    <a:pt x="270" y="487"/>
                  </a:cubicBezTo>
                  <a:cubicBezTo>
                    <a:pt x="274" y="478"/>
                    <a:pt x="283" y="471"/>
                    <a:pt x="293" y="470"/>
                  </a:cubicBezTo>
                  <a:cubicBezTo>
                    <a:pt x="294" y="470"/>
                    <a:pt x="295" y="470"/>
                    <a:pt x="296" y="470"/>
                  </a:cubicBezTo>
                  <a:cubicBezTo>
                    <a:pt x="305" y="470"/>
                    <a:pt x="313" y="474"/>
                    <a:pt x="319" y="481"/>
                  </a:cubicBezTo>
                  <a:cubicBezTo>
                    <a:pt x="320" y="483"/>
                    <a:pt x="320" y="483"/>
                    <a:pt x="320" y="483"/>
                  </a:cubicBezTo>
                  <a:cubicBezTo>
                    <a:pt x="466" y="506"/>
                    <a:pt x="466" y="506"/>
                    <a:pt x="466" y="506"/>
                  </a:cubicBezTo>
                  <a:cubicBezTo>
                    <a:pt x="474" y="495"/>
                    <a:pt x="474" y="495"/>
                    <a:pt x="474" y="495"/>
                  </a:cubicBezTo>
                  <a:cubicBezTo>
                    <a:pt x="810" y="16"/>
                    <a:pt x="810" y="16"/>
                    <a:pt x="810" y="16"/>
                  </a:cubicBezTo>
                  <a:cubicBezTo>
                    <a:pt x="810" y="16"/>
                    <a:pt x="810" y="16"/>
                    <a:pt x="810" y="16"/>
                  </a:cubicBezTo>
                  <a:cubicBezTo>
                    <a:pt x="812" y="11"/>
                    <a:pt x="816" y="7"/>
                    <a:pt x="820" y="4"/>
                  </a:cubicBezTo>
                  <a:cubicBezTo>
                    <a:pt x="824" y="2"/>
                    <a:pt x="829" y="0"/>
                    <a:pt x="834" y="0"/>
                  </a:cubicBezTo>
                  <a:cubicBezTo>
                    <a:pt x="856" y="26"/>
                    <a:pt x="1110" y="395"/>
                    <a:pt x="1391" y="813"/>
                  </a:cubicBezTo>
                  <a:cubicBezTo>
                    <a:pt x="1278" y="748"/>
                    <a:pt x="1278" y="748"/>
                    <a:pt x="1278" y="748"/>
                  </a:cubicBezTo>
                  <a:cubicBezTo>
                    <a:pt x="1193" y="870"/>
                    <a:pt x="1193" y="870"/>
                    <a:pt x="1193" y="870"/>
                  </a:cubicBezTo>
                  <a:cubicBezTo>
                    <a:pt x="1127" y="817"/>
                    <a:pt x="1127" y="817"/>
                    <a:pt x="1127" y="817"/>
                  </a:cubicBezTo>
                  <a:cubicBezTo>
                    <a:pt x="1052" y="907"/>
                    <a:pt x="1052" y="907"/>
                    <a:pt x="1052" y="907"/>
                  </a:cubicBezTo>
                  <a:cubicBezTo>
                    <a:pt x="844" y="765"/>
                    <a:pt x="844" y="765"/>
                    <a:pt x="844" y="765"/>
                  </a:cubicBezTo>
                  <a:cubicBezTo>
                    <a:pt x="649" y="1005"/>
                    <a:pt x="649" y="1005"/>
                    <a:pt x="649" y="1005"/>
                  </a:cubicBezTo>
                  <a:cubicBezTo>
                    <a:pt x="396" y="737"/>
                    <a:pt x="396" y="737"/>
                    <a:pt x="396" y="7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7" name="Freeform 22"/>
            <p:cNvSpPr>
              <a:spLocks/>
            </p:cNvSpPr>
            <p:nvPr/>
          </p:nvSpPr>
          <p:spPr bwMode="auto">
            <a:xfrm>
              <a:off x="6416" y="702"/>
              <a:ext cx="467" cy="887"/>
            </a:xfrm>
            <a:custGeom>
              <a:avLst/>
              <a:gdLst>
                <a:gd name="T0" fmla="*/ 0 w 175"/>
                <a:gd name="T1" fmla="*/ 246 h 332"/>
                <a:gd name="T2" fmla="*/ 75 w 175"/>
                <a:gd name="T3" fmla="*/ 316 h 332"/>
                <a:gd name="T4" fmla="*/ 116 w 175"/>
                <a:gd name="T5" fmla="*/ 332 h 332"/>
                <a:gd name="T6" fmla="*/ 139 w 175"/>
                <a:gd name="T7" fmla="*/ 327 h 332"/>
                <a:gd name="T8" fmla="*/ 175 w 175"/>
                <a:gd name="T9" fmla="*/ 273 h 332"/>
                <a:gd name="T10" fmla="*/ 175 w 175"/>
                <a:gd name="T11" fmla="*/ 40 h 332"/>
                <a:gd name="T12" fmla="*/ 135 w 175"/>
                <a:gd name="T13" fmla="*/ 0 h 332"/>
                <a:gd name="T14" fmla="*/ 95 w 175"/>
                <a:gd name="T15" fmla="*/ 40 h 332"/>
                <a:gd name="T16" fmla="*/ 95 w 175"/>
                <a:gd name="T17" fmla="*/ 226 h 332"/>
                <a:gd name="T18" fmla="*/ 33 w 175"/>
                <a:gd name="T19" fmla="*/ 16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332">
                  <a:moveTo>
                    <a:pt x="0" y="246"/>
                  </a:moveTo>
                  <a:cubicBezTo>
                    <a:pt x="75" y="316"/>
                    <a:pt x="75" y="316"/>
                    <a:pt x="75" y="316"/>
                  </a:cubicBezTo>
                  <a:cubicBezTo>
                    <a:pt x="86" y="327"/>
                    <a:pt x="101" y="332"/>
                    <a:pt x="116" y="332"/>
                  </a:cubicBezTo>
                  <a:cubicBezTo>
                    <a:pt x="123" y="332"/>
                    <a:pt x="132" y="330"/>
                    <a:pt x="139" y="327"/>
                  </a:cubicBezTo>
                  <a:cubicBezTo>
                    <a:pt x="161" y="318"/>
                    <a:pt x="175" y="296"/>
                    <a:pt x="175" y="273"/>
                  </a:cubicBezTo>
                  <a:cubicBezTo>
                    <a:pt x="175" y="40"/>
                    <a:pt x="175" y="40"/>
                    <a:pt x="175" y="40"/>
                  </a:cubicBezTo>
                  <a:cubicBezTo>
                    <a:pt x="175" y="18"/>
                    <a:pt x="157" y="0"/>
                    <a:pt x="135" y="0"/>
                  </a:cubicBezTo>
                  <a:cubicBezTo>
                    <a:pt x="113" y="0"/>
                    <a:pt x="95" y="18"/>
                    <a:pt x="95" y="40"/>
                  </a:cubicBezTo>
                  <a:cubicBezTo>
                    <a:pt x="95" y="226"/>
                    <a:pt x="95" y="226"/>
                    <a:pt x="95" y="226"/>
                  </a:cubicBezTo>
                  <a:cubicBezTo>
                    <a:pt x="33" y="168"/>
                    <a:pt x="33" y="168"/>
                    <a:pt x="33" y="168"/>
                  </a:cubicBezTo>
                </a:path>
              </a:pathLst>
            </a:custGeom>
            <a:solidFill>
              <a:srgbClr val="EEE7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8" name="Freeform 23"/>
            <p:cNvSpPr>
              <a:spLocks/>
            </p:cNvSpPr>
            <p:nvPr/>
          </p:nvSpPr>
          <p:spPr bwMode="auto">
            <a:xfrm>
              <a:off x="6403" y="689"/>
              <a:ext cx="491" cy="913"/>
            </a:xfrm>
            <a:custGeom>
              <a:avLst/>
              <a:gdLst>
                <a:gd name="T0" fmla="*/ 2 w 184"/>
                <a:gd name="T1" fmla="*/ 254 h 342"/>
                <a:gd name="T2" fmla="*/ 77 w 184"/>
                <a:gd name="T3" fmla="*/ 324 h 342"/>
                <a:gd name="T4" fmla="*/ 121 w 184"/>
                <a:gd name="T5" fmla="*/ 342 h 342"/>
                <a:gd name="T6" fmla="*/ 146 w 184"/>
                <a:gd name="T7" fmla="*/ 336 h 342"/>
                <a:gd name="T8" fmla="*/ 184 w 184"/>
                <a:gd name="T9" fmla="*/ 278 h 342"/>
                <a:gd name="T10" fmla="*/ 184 w 184"/>
                <a:gd name="T11" fmla="*/ 45 h 342"/>
                <a:gd name="T12" fmla="*/ 140 w 184"/>
                <a:gd name="T13" fmla="*/ 0 h 342"/>
                <a:gd name="T14" fmla="*/ 96 w 184"/>
                <a:gd name="T15" fmla="*/ 45 h 342"/>
                <a:gd name="T16" fmla="*/ 96 w 184"/>
                <a:gd name="T17" fmla="*/ 221 h 342"/>
                <a:gd name="T18" fmla="*/ 41 w 184"/>
                <a:gd name="T19" fmla="*/ 169 h 342"/>
                <a:gd name="T20" fmla="*/ 35 w 184"/>
                <a:gd name="T21" fmla="*/ 170 h 342"/>
                <a:gd name="T22" fmla="*/ 35 w 184"/>
                <a:gd name="T23" fmla="*/ 176 h 342"/>
                <a:gd name="T24" fmla="*/ 105 w 184"/>
                <a:gd name="T25" fmla="*/ 242 h 342"/>
                <a:gd name="T26" fmla="*/ 105 w 184"/>
                <a:gd name="T27" fmla="*/ 45 h 342"/>
                <a:gd name="T28" fmla="*/ 115 w 184"/>
                <a:gd name="T29" fmla="*/ 20 h 342"/>
                <a:gd name="T30" fmla="*/ 140 w 184"/>
                <a:gd name="T31" fmla="*/ 9 h 342"/>
                <a:gd name="T32" fmla="*/ 165 w 184"/>
                <a:gd name="T33" fmla="*/ 20 h 342"/>
                <a:gd name="T34" fmla="*/ 175 w 184"/>
                <a:gd name="T35" fmla="*/ 45 h 342"/>
                <a:gd name="T36" fmla="*/ 175 w 184"/>
                <a:gd name="T37" fmla="*/ 278 h 342"/>
                <a:gd name="T38" fmla="*/ 142 w 184"/>
                <a:gd name="T39" fmla="*/ 328 h 342"/>
                <a:gd name="T40" fmla="*/ 121 w 184"/>
                <a:gd name="T41" fmla="*/ 333 h 342"/>
                <a:gd name="T42" fmla="*/ 83 w 184"/>
                <a:gd name="T43" fmla="*/ 318 h 342"/>
                <a:gd name="T44" fmla="*/ 8 w 184"/>
                <a:gd name="T45" fmla="*/ 248 h 342"/>
                <a:gd name="T46" fmla="*/ 2 w 184"/>
                <a:gd name="T47" fmla="*/ 248 h 342"/>
                <a:gd name="T48" fmla="*/ 2 w 184"/>
                <a:gd name="T49" fmla="*/ 2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342">
                  <a:moveTo>
                    <a:pt x="2" y="254"/>
                  </a:moveTo>
                  <a:cubicBezTo>
                    <a:pt x="77" y="324"/>
                    <a:pt x="77" y="324"/>
                    <a:pt x="77" y="324"/>
                  </a:cubicBezTo>
                  <a:cubicBezTo>
                    <a:pt x="89" y="336"/>
                    <a:pt x="105" y="342"/>
                    <a:pt x="121" y="342"/>
                  </a:cubicBezTo>
                  <a:cubicBezTo>
                    <a:pt x="129" y="342"/>
                    <a:pt x="138" y="340"/>
                    <a:pt x="146" y="336"/>
                  </a:cubicBezTo>
                  <a:cubicBezTo>
                    <a:pt x="169" y="326"/>
                    <a:pt x="184" y="303"/>
                    <a:pt x="184" y="278"/>
                  </a:cubicBezTo>
                  <a:cubicBezTo>
                    <a:pt x="184" y="45"/>
                    <a:pt x="184" y="45"/>
                    <a:pt x="184" y="45"/>
                  </a:cubicBezTo>
                  <a:cubicBezTo>
                    <a:pt x="184" y="20"/>
                    <a:pt x="165" y="0"/>
                    <a:pt x="140" y="0"/>
                  </a:cubicBezTo>
                  <a:cubicBezTo>
                    <a:pt x="116" y="0"/>
                    <a:pt x="96" y="20"/>
                    <a:pt x="96" y="45"/>
                  </a:cubicBezTo>
                  <a:cubicBezTo>
                    <a:pt x="96" y="221"/>
                    <a:pt x="96" y="221"/>
                    <a:pt x="96" y="221"/>
                  </a:cubicBezTo>
                  <a:cubicBezTo>
                    <a:pt x="41" y="169"/>
                    <a:pt x="41" y="169"/>
                    <a:pt x="41" y="169"/>
                  </a:cubicBezTo>
                  <a:cubicBezTo>
                    <a:pt x="39" y="168"/>
                    <a:pt x="36" y="168"/>
                    <a:pt x="35" y="170"/>
                  </a:cubicBezTo>
                  <a:cubicBezTo>
                    <a:pt x="33" y="171"/>
                    <a:pt x="33" y="174"/>
                    <a:pt x="35" y="176"/>
                  </a:cubicBezTo>
                  <a:cubicBezTo>
                    <a:pt x="105" y="242"/>
                    <a:pt x="105" y="242"/>
                    <a:pt x="105" y="242"/>
                  </a:cubicBezTo>
                  <a:cubicBezTo>
                    <a:pt x="105" y="45"/>
                    <a:pt x="105" y="45"/>
                    <a:pt x="105" y="45"/>
                  </a:cubicBezTo>
                  <a:cubicBezTo>
                    <a:pt x="105" y="35"/>
                    <a:pt x="109" y="26"/>
                    <a:pt x="115" y="20"/>
                  </a:cubicBezTo>
                  <a:cubicBezTo>
                    <a:pt x="122" y="13"/>
                    <a:pt x="130" y="9"/>
                    <a:pt x="140" y="9"/>
                  </a:cubicBezTo>
                  <a:cubicBezTo>
                    <a:pt x="150" y="9"/>
                    <a:pt x="159" y="13"/>
                    <a:pt x="165" y="20"/>
                  </a:cubicBezTo>
                  <a:cubicBezTo>
                    <a:pt x="171" y="26"/>
                    <a:pt x="175" y="35"/>
                    <a:pt x="175" y="45"/>
                  </a:cubicBezTo>
                  <a:cubicBezTo>
                    <a:pt x="175" y="278"/>
                    <a:pt x="175" y="278"/>
                    <a:pt x="175" y="278"/>
                  </a:cubicBezTo>
                  <a:cubicBezTo>
                    <a:pt x="175" y="300"/>
                    <a:pt x="162" y="319"/>
                    <a:pt x="142" y="328"/>
                  </a:cubicBezTo>
                  <a:cubicBezTo>
                    <a:pt x="135" y="331"/>
                    <a:pt x="128" y="333"/>
                    <a:pt x="121" y="333"/>
                  </a:cubicBezTo>
                  <a:cubicBezTo>
                    <a:pt x="107" y="333"/>
                    <a:pt x="93" y="327"/>
                    <a:pt x="83" y="318"/>
                  </a:cubicBezTo>
                  <a:cubicBezTo>
                    <a:pt x="8" y="248"/>
                    <a:pt x="8" y="248"/>
                    <a:pt x="8" y="248"/>
                  </a:cubicBezTo>
                  <a:cubicBezTo>
                    <a:pt x="6" y="246"/>
                    <a:pt x="4" y="246"/>
                    <a:pt x="2" y="248"/>
                  </a:cubicBezTo>
                  <a:cubicBezTo>
                    <a:pt x="0" y="250"/>
                    <a:pt x="0" y="253"/>
                    <a:pt x="2" y="254"/>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9" name="Freeform 24"/>
            <p:cNvSpPr>
              <a:spLocks/>
            </p:cNvSpPr>
            <p:nvPr/>
          </p:nvSpPr>
          <p:spPr bwMode="auto">
            <a:xfrm>
              <a:off x="6226" y="2059"/>
              <a:ext cx="1164" cy="1161"/>
            </a:xfrm>
            <a:custGeom>
              <a:avLst/>
              <a:gdLst>
                <a:gd name="T0" fmla="*/ 367 w 436"/>
                <a:gd name="T1" fmla="*/ 409 h 435"/>
                <a:gd name="T2" fmla="*/ 417 w 436"/>
                <a:gd name="T3" fmla="*/ 406 h 435"/>
                <a:gd name="T4" fmla="*/ 435 w 436"/>
                <a:gd name="T5" fmla="*/ 94 h 435"/>
                <a:gd name="T6" fmla="*/ 406 w 436"/>
                <a:gd name="T7" fmla="*/ 25 h 435"/>
                <a:gd name="T8" fmla="*/ 335 w 436"/>
                <a:gd name="T9" fmla="*/ 4 h 435"/>
                <a:gd name="T10" fmla="*/ 147 w 436"/>
                <a:gd name="T11" fmla="*/ 42 h 435"/>
                <a:gd name="T12" fmla="*/ 19 w 436"/>
                <a:gd name="T13" fmla="*/ 109 h 435"/>
                <a:gd name="T14" fmla="*/ 29 w 436"/>
                <a:gd name="T15" fmla="*/ 167 h 435"/>
                <a:gd name="T16" fmla="*/ 54 w 436"/>
                <a:gd name="T17" fmla="*/ 167 h 435"/>
                <a:gd name="T18" fmla="*/ 102 w 436"/>
                <a:gd name="T19" fmla="*/ 162 h 435"/>
                <a:gd name="T20" fmla="*/ 327 w 436"/>
                <a:gd name="T21" fmla="*/ 113 h 435"/>
                <a:gd name="T22" fmla="*/ 311 w 436"/>
                <a:gd name="T23" fmla="*/ 400 h 435"/>
                <a:gd name="T24" fmla="*/ 357 w 436"/>
                <a:gd name="T25" fmla="*/ 431 h 435"/>
                <a:gd name="T26" fmla="*/ 361 w 436"/>
                <a:gd name="T27" fmla="*/ 413 h 435"/>
                <a:gd name="T28" fmla="*/ 367 w 436"/>
                <a:gd name="T29" fmla="*/ 40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6" h="435">
                  <a:moveTo>
                    <a:pt x="367" y="409"/>
                  </a:moveTo>
                  <a:cubicBezTo>
                    <a:pt x="395" y="409"/>
                    <a:pt x="416" y="435"/>
                    <a:pt x="417" y="406"/>
                  </a:cubicBezTo>
                  <a:cubicBezTo>
                    <a:pt x="435" y="94"/>
                    <a:pt x="435" y="94"/>
                    <a:pt x="435" y="94"/>
                  </a:cubicBezTo>
                  <a:cubicBezTo>
                    <a:pt x="436" y="68"/>
                    <a:pt x="426" y="43"/>
                    <a:pt x="406" y="25"/>
                  </a:cubicBezTo>
                  <a:cubicBezTo>
                    <a:pt x="387" y="8"/>
                    <a:pt x="361" y="0"/>
                    <a:pt x="335" y="4"/>
                  </a:cubicBezTo>
                  <a:cubicBezTo>
                    <a:pt x="147" y="42"/>
                    <a:pt x="147" y="42"/>
                    <a:pt x="147" y="42"/>
                  </a:cubicBezTo>
                  <a:cubicBezTo>
                    <a:pt x="118" y="46"/>
                    <a:pt x="14" y="80"/>
                    <a:pt x="19" y="109"/>
                  </a:cubicBezTo>
                  <a:cubicBezTo>
                    <a:pt x="23" y="138"/>
                    <a:pt x="0" y="171"/>
                    <a:pt x="29" y="167"/>
                  </a:cubicBezTo>
                  <a:cubicBezTo>
                    <a:pt x="54" y="167"/>
                    <a:pt x="54" y="167"/>
                    <a:pt x="54" y="167"/>
                  </a:cubicBezTo>
                  <a:cubicBezTo>
                    <a:pt x="71" y="167"/>
                    <a:pt x="87" y="165"/>
                    <a:pt x="102" y="162"/>
                  </a:cubicBezTo>
                  <a:cubicBezTo>
                    <a:pt x="327" y="113"/>
                    <a:pt x="327" y="113"/>
                    <a:pt x="327" y="113"/>
                  </a:cubicBezTo>
                  <a:cubicBezTo>
                    <a:pt x="311" y="400"/>
                    <a:pt x="311" y="400"/>
                    <a:pt x="311" y="400"/>
                  </a:cubicBezTo>
                  <a:cubicBezTo>
                    <a:pt x="310" y="430"/>
                    <a:pt x="328" y="429"/>
                    <a:pt x="357" y="431"/>
                  </a:cubicBezTo>
                  <a:cubicBezTo>
                    <a:pt x="357" y="431"/>
                    <a:pt x="359" y="422"/>
                    <a:pt x="361" y="413"/>
                  </a:cubicBezTo>
                  <a:cubicBezTo>
                    <a:pt x="364" y="399"/>
                    <a:pt x="367" y="384"/>
                    <a:pt x="367" y="409"/>
                  </a:cubicBezTo>
                </a:path>
              </a:pathLst>
            </a:custGeom>
            <a:solidFill>
              <a:srgbClr val="DBA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0" name="Freeform 25"/>
            <p:cNvSpPr>
              <a:spLocks/>
            </p:cNvSpPr>
            <p:nvPr/>
          </p:nvSpPr>
          <p:spPr bwMode="auto">
            <a:xfrm>
              <a:off x="6250" y="2056"/>
              <a:ext cx="1148" cy="1167"/>
            </a:xfrm>
            <a:custGeom>
              <a:avLst/>
              <a:gdLst>
                <a:gd name="T0" fmla="*/ 381 w 430"/>
                <a:gd name="T1" fmla="*/ 420 h 437"/>
                <a:gd name="T2" fmla="*/ 405 w 430"/>
                <a:gd name="T3" fmla="*/ 424 h 437"/>
                <a:gd name="T4" fmla="*/ 430 w 430"/>
                <a:gd name="T5" fmla="*/ 95 h 437"/>
                <a:gd name="T6" fmla="*/ 400 w 430"/>
                <a:gd name="T7" fmla="*/ 23 h 437"/>
                <a:gd name="T8" fmla="*/ 325 w 430"/>
                <a:gd name="T9" fmla="*/ 1 h 437"/>
                <a:gd name="T10" fmla="*/ 138 w 430"/>
                <a:gd name="T11" fmla="*/ 38 h 437"/>
                <a:gd name="T12" fmla="*/ 16 w 430"/>
                <a:gd name="T13" fmla="*/ 88 h 437"/>
                <a:gd name="T14" fmla="*/ 5 w 430"/>
                <a:gd name="T15" fmla="*/ 110 h 437"/>
                <a:gd name="T16" fmla="*/ 3 w 430"/>
                <a:gd name="T17" fmla="*/ 139 h 437"/>
                <a:gd name="T18" fmla="*/ 6 w 430"/>
                <a:gd name="T19" fmla="*/ 170 h 437"/>
                <a:gd name="T20" fmla="*/ 20 w 430"/>
                <a:gd name="T21" fmla="*/ 168 h 437"/>
                <a:gd name="T22" fmla="*/ 46 w 430"/>
                <a:gd name="T23" fmla="*/ 172 h 437"/>
                <a:gd name="T24" fmla="*/ 298 w 430"/>
                <a:gd name="T25" fmla="*/ 401 h 437"/>
                <a:gd name="T26" fmla="*/ 310 w 430"/>
                <a:gd name="T27" fmla="*/ 430 h 437"/>
                <a:gd name="T28" fmla="*/ 348 w 430"/>
                <a:gd name="T29" fmla="*/ 437 h 437"/>
                <a:gd name="T30" fmla="*/ 352 w 430"/>
                <a:gd name="T31" fmla="*/ 434 h 437"/>
                <a:gd name="T32" fmla="*/ 355 w 430"/>
                <a:gd name="T33" fmla="*/ 424 h 437"/>
                <a:gd name="T34" fmla="*/ 360 w 430"/>
                <a:gd name="T35" fmla="*/ 400 h 437"/>
                <a:gd name="T36" fmla="*/ 360 w 430"/>
                <a:gd name="T37" fmla="*/ 400 h 437"/>
                <a:gd name="T38" fmla="*/ 357 w 430"/>
                <a:gd name="T39" fmla="*/ 397 h 437"/>
                <a:gd name="T40" fmla="*/ 357 w 430"/>
                <a:gd name="T41" fmla="*/ 397 h 437"/>
                <a:gd name="T42" fmla="*/ 357 w 430"/>
                <a:gd name="T43" fmla="*/ 401 h 437"/>
                <a:gd name="T44" fmla="*/ 357 w 430"/>
                <a:gd name="T45" fmla="*/ 401 h 437"/>
                <a:gd name="T46" fmla="*/ 357 w 430"/>
                <a:gd name="T47" fmla="*/ 401 h 437"/>
                <a:gd name="T48" fmla="*/ 357 w 430"/>
                <a:gd name="T49" fmla="*/ 397 h 437"/>
                <a:gd name="T50" fmla="*/ 357 w 430"/>
                <a:gd name="T51" fmla="*/ 397 h 437"/>
                <a:gd name="T52" fmla="*/ 353 w 430"/>
                <a:gd name="T53" fmla="*/ 399 h 437"/>
                <a:gd name="T54" fmla="*/ 353 w 430"/>
                <a:gd name="T55" fmla="*/ 399 h 437"/>
                <a:gd name="T56" fmla="*/ 353 w 430"/>
                <a:gd name="T57" fmla="*/ 399 h 437"/>
                <a:gd name="T58" fmla="*/ 353 w 430"/>
                <a:gd name="T59" fmla="*/ 401 h 437"/>
                <a:gd name="T60" fmla="*/ 353 w 430"/>
                <a:gd name="T61" fmla="*/ 415 h 437"/>
                <a:gd name="T62" fmla="*/ 363 w 430"/>
                <a:gd name="T63" fmla="*/ 410 h 437"/>
                <a:gd name="T64" fmla="*/ 362 w 430"/>
                <a:gd name="T65" fmla="*/ 396 h 437"/>
                <a:gd name="T66" fmla="*/ 357 w 430"/>
                <a:gd name="T67" fmla="*/ 392 h 437"/>
                <a:gd name="T68" fmla="*/ 351 w 430"/>
                <a:gd name="T69" fmla="*/ 399 h 437"/>
                <a:gd name="T70" fmla="*/ 344 w 430"/>
                <a:gd name="T71" fmla="*/ 430 h 437"/>
                <a:gd name="T72" fmla="*/ 347 w 430"/>
                <a:gd name="T73" fmla="*/ 431 h 437"/>
                <a:gd name="T74" fmla="*/ 347 w 430"/>
                <a:gd name="T75" fmla="*/ 431 h 437"/>
                <a:gd name="T76" fmla="*/ 345 w 430"/>
                <a:gd name="T77" fmla="*/ 429 h 437"/>
                <a:gd name="T78" fmla="*/ 345 w 430"/>
                <a:gd name="T79" fmla="*/ 429 h 437"/>
                <a:gd name="T80" fmla="*/ 345 w 430"/>
                <a:gd name="T81" fmla="*/ 429 h 437"/>
                <a:gd name="T82" fmla="*/ 348 w 430"/>
                <a:gd name="T83" fmla="*/ 432 h 437"/>
                <a:gd name="T84" fmla="*/ 348 w 430"/>
                <a:gd name="T85" fmla="*/ 432 h 437"/>
                <a:gd name="T86" fmla="*/ 348 w 430"/>
                <a:gd name="T87" fmla="*/ 427 h 437"/>
                <a:gd name="T88" fmla="*/ 314 w 430"/>
                <a:gd name="T89" fmla="*/ 422 h 437"/>
                <a:gd name="T90" fmla="*/ 307 w 430"/>
                <a:gd name="T91" fmla="*/ 402 h 437"/>
                <a:gd name="T92" fmla="*/ 46 w 430"/>
                <a:gd name="T93" fmla="*/ 163 h 437"/>
                <a:gd name="T94" fmla="*/ 19 w 430"/>
                <a:gd name="T95" fmla="*/ 163 h 437"/>
                <a:gd name="T96" fmla="*/ 10 w 430"/>
                <a:gd name="T97" fmla="*/ 162 h 437"/>
                <a:gd name="T98" fmla="*/ 15 w 430"/>
                <a:gd name="T99" fmla="*/ 118 h 437"/>
                <a:gd name="T100" fmla="*/ 14 w 430"/>
                <a:gd name="T101" fmla="*/ 109 h 437"/>
                <a:gd name="T102" fmla="*/ 40 w 430"/>
                <a:gd name="T103" fmla="*/ 82 h 437"/>
                <a:gd name="T104" fmla="*/ 139 w 430"/>
                <a:gd name="T105" fmla="*/ 47 h 437"/>
                <a:gd name="T106" fmla="*/ 327 w 430"/>
                <a:gd name="T107" fmla="*/ 10 h 437"/>
                <a:gd name="T108" fmla="*/ 421 w 430"/>
                <a:gd name="T109" fmla="*/ 90 h 437"/>
                <a:gd name="T110" fmla="*/ 402 w 430"/>
                <a:gd name="T111" fmla="*/ 415 h 437"/>
                <a:gd name="T112" fmla="*/ 394 w 430"/>
                <a:gd name="T113" fmla="*/ 415 h 437"/>
                <a:gd name="T114" fmla="*/ 358 w 430"/>
                <a:gd name="T115" fmla="*/ 41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0" h="437">
                  <a:moveTo>
                    <a:pt x="358" y="410"/>
                  </a:moveTo>
                  <a:cubicBezTo>
                    <a:pt x="358" y="415"/>
                    <a:pt x="358" y="415"/>
                    <a:pt x="358" y="415"/>
                  </a:cubicBezTo>
                  <a:cubicBezTo>
                    <a:pt x="366" y="415"/>
                    <a:pt x="374" y="417"/>
                    <a:pt x="381" y="420"/>
                  </a:cubicBezTo>
                  <a:cubicBezTo>
                    <a:pt x="384" y="421"/>
                    <a:pt x="388" y="422"/>
                    <a:pt x="391" y="423"/>
                  </a:cubicBezTo>
                  <a:cubicBezTo>
                    <a:pt x="394" y="424"/>
                    <a:pt x="397" y="425"/>
                    <a:pt x="400" y="425"/>
                  </a:cubicBezTo>
                  <a:cubicBezTo>
                    <a:pt x="402" y="425"/>
                    <a:pt x="403" y="425"/>
                    <a:pt x="405" y="424"/>
                  </a:cubicBezTo>
                  <a:cubicBezTo>
                    <a:pt x="408" y="423"/>
                    <a:pt x="410" y="420"/>
                    <a:pt x="411" y="418"/>
                  </a:cubicBezTo>
                  <a:cubicBezTo>
                    <a:pt x="412" y="415"/>
                    <a:pt x="413" y="412"/>
                    <a:pt x="413" y="408"/>
                  </a:cubicBezTo>
                  <a:cubicBezTo>
                    <a:pt x="430" y="95"/>
                    <a:pt x="430" y="95"/>
                    <a:pt x="430" y="95"/>
                  </a:cubicBezTo>
                  <a:cubicBezTo>
                    <a:pt x="430" y="95"/>
                    <a:pt x="430" y="95"/>
                    <a:pt x="430" y="95"/>
                  </a:cubicBezTo>
                  <a:cubicBezTo>
                    <a:pt x="430" y="94"/>
                    <a:pt x="430" y="92"/>
                    <a:pt x="430" y="90"/>
                  </a:cubicBezTo>
                  <a:cubicBezTo>
                    <a:pt x="430" y="65"/>
                    <a:pt x="420" y="40"/>
                    <a:pt x="400" y="23"/>
                  </a:cubicBezTo>
                  <a:cubicBezTo>
                    <a:pt x="384" y="8"/>
                    <a:pt x="362" y="0"/>
                    <a:pt x="340" y="0"/>
                  </a:cubicBezTo>
                  <a:cubicBezTo>
                    <a:pt x="335" y="0"/>
                    <a:pt x="330" y="0"/>
                    <a:pt x="326" y="1"/>
                  </a:cubicBezTo>
                  <a:cubicBezTo>
                    <a:pt x="325" y="1"/>
                    <a:pt x="325" y="1"/>
                    <a:pt x="325" y="1"/>
                  </a:cubicBezTo>
                  <a:cubicBezTo>
                    <a:pt x="138" y="38"/>
                    <a:pt x="138" y="38"/>
                    <a:pt x="138" y="38"/>
                  </a:cubicBezTo>
                  <a:cubicBezTo>
                    <a:pt x="138" y="43"/>
                    <a:pt x="138" y="43"/>
                    <a:pt x="138" y="43"/>
                  </a:cubicBezTo>
                  <a:cubicBezTo>
                    <a:pt x="138" y="38"/>
                    <a:pt x="138" y="38"/>
                    <a:pt x="138" y="38"/>
                  </a:cubicBezTo>
                  <a:cubicBezTo>
                    <a:pt x="130" y="39"/>
                    <a:pt x="119" y="42"/>
                    <a:pt x="105" y="46"/>
                  </a:cubicBezTo>
                  <a:cubicBezTo>
                    <a:pt x="85" y="53"/>
                    <a:pt x="60" y="62"/>
                    <a:pt x="41" y="72"/>
                  </a:cubicBezTo>
                  <a:cubicBezTo>
                    <a:pt x="31" y="77"/>
                    <a:pt x="22" y="82"/>
                    <a:pt x="16" y="88"/>
                  </a:cubicBezTo>
                  <a:cubicBezTo>
                    <a:pt x="13" y="91"/>
                    <a:pt x="10" y="94"/>
                    <a:pt x="8" y="97"/>
                  </a:cubicBezTo>
                  <a:cubicBezTo>
                    <a:pt x="6" y="101"/>
                    <a:pt x="5" y="104"/>
                    <a:pt x="5" y="108"/>
                  </a:cubicBezTo>
                  <a:cubicBezTo>
                    <a:pt x="5" y="109"/>
                    <a:pt x="5" y="109"/>
                    <a:pt x="5" y="110"/>
                  </a:cubicBezTo>
                  <a:cubicBezTo>
                    <a:pt x="5" y="110"/>
                    <a:pt x="5" y="110"/>
                    <a:pt x="5" y="110"/>
                  </a:cubicBezTo>
                  <a:cubicBezTo>
                    <a:pt x="6" y="113"/>
                    <a:pt x="6" y="115"/>
                    <a:pt x="6" y="118"/>
                  </a:cubicBezTo>
                  <a:cubicBezTo>
                    <a:pt x="6" y="125"/>
                    <a:pt x="4" y="132"/>
                    <a:pt x="3" y="139"/>
                  </a:cubicBezTo>
                  <a:cubicBezTo>
                    <a:pt x="2" y="146"/>
                    <a:pt x="0" y="152"/>
                    <a:pt x="0" y="158"/>
                  </a:cubicBezTo>
                  <a:cubicBezTo>
                    <a:pt x="0" y="160"/>
                    <a:pt x="1" y="161"/>
                    <a:pt x="1" y="163"/>
                  </a:cubicBezTo>
                  <a:cubicBezTo>
                    <a:pt x="2" y="166"/>
                    <a:pt x="3" y="169"/>
                    <a:pt x="6" y="170"/>
                  </a:cubicBezTo>
                  <a:cubicBezTo>
                    <a:pt x="8" y="172"/>
                    <a:pt x="11" y="173"/>
                    <a:pt x="15" y="173"/>
                  </a:cubicBezTo>
                  <a:cubicBezTo>
                    <a:pt x="16" y="173"/>
                    <a:pt x="18" y="172"/>
                    <a:pt x="20" y="172"/>
                  </a:cubicBezTo>
                  <a:cubicBezTo>
                    <a:pt x="20" y="168"/>
                    <a:pt x="20" y="168"/>
                    <a:pt x="20" y="168"/>
                  </a:cubicBezTo>
                  <a:cubicBezTo>
                    <a:pt x="20" y="172"/>
                    <a:pt x="20" y="172"/>
                    <a:pt x="20" y="172"/>
                  </a:cubicBezTo>
                  <a:cubicBezTo>
                    <a:pt x="45" y="172"/>
                    <a:pt x="45" y="172"/>
                    <a:pt x="45" y="172"/>
                  </a:cubicBezTo>
                  <a:cubicBezTo>
                    <a:pt x="46" y="172"/>
                    <a:pt x="46" y="172"/>
                    <a:pt x="46" y="172"/>
                  </a:cubicBezTo>
                  <a:cubicBezTo>
                    <a:pt x="62" y="172"/>
                    <a:pt x="78" y="170"/>
                    <a:pt x="94" y="167"/>
                  </a:cubicBezTo>
                  <a:cubicBezTo>
                    <a:pt x="313" y="120"/>
                    <a:pt x="313" y="120"/>
                    <a:pt x="313" y="120"/>
                  </a:cubicBezTo>
                  <a:cubicBezTo>
                    <a:pt x="298" y="401"/>
                    <a:pt x="298" y="401"/>
                    <a:pt x="298" y="401"/>
                  </a:cubicBezTo>
                  <a:cubicBezTo>
                    <a:pt x="298" y="403"/>
                    <a:pt x="298" y="404"/>
                    <a:pt x="298" y="405"/>
                  </a:cubicBezTo>
                  <a:cubicBezTo>
                    <a:pt x="298" y="412"/>
                    <a:pt x="299" y="418"/>
                    <a:pt x="302" y="422"/>
                  </a:cubicBezTo>
                  <a:cubicBezTo>
                    <a:pt x="304" y="426"/>
                    <a:pt x="306" y="428"/>
                    <a:pt x="310" y="430"/>
                  </a:cubicBezTo>
                  <a:cubicBezTo>
                    <a:pt x="314" y="433"/>
                    <a:pt x="320" y="434"/>
                    <a:pt x="326" y="435"/>
                  </a:cubicBezTo>
                  <a:cubicBezTo>
                    <a:pt x="333" y="436"/>
                    <a:pt x="340" y="436"/>
                    <a:pt x="348" y="437"/>
                  </a:cubicBezTo>
                  <a:cubicBezTo>
                    <a:pt x="348" y="437"/>
                    <a:pt x="348" y="437"/>
                    <a:pt x="348" y="437"/>
                  </a:cubicBezTo>
                  <a:cubicBezTo>
                    <a:pt x="348" y="437"/>
                    <a:pt x="348" y="437"/>
                    <a:pt x="348" y="437"/>
                  </a:cubicBezTo>
                  <a:cubicBezTo>
                    <a:pt x="349" y="437"/>
                    <a:pt x="350" y="436"/>
                    <a:pt x="350" y="436"/>
                  </a:cubicBezTo>
                  <a:cubicBezTo>
                    <a:pt x="352" y="435"/>
                    <a:pt x="352" y="435"/>
                    <a:pt x="352" y="434"/>
                  </a:cubicBezTo>
                  <a:cubicBezTo>
                    <a:pt x="352" y="434"/>
                    <a:pt x="352" y="433"/>
                    <a:pt x="352" y="433"/>
                  </a:cubicBezTo>
                  <a:cubicBezTo>
                    <a:pt x="353" y="433"/>
                    <a:pt x="353" y="432"/>
                    <a:pt x="353" y="432"/>
                  </a:cubicBezTo>
                  <a:cubicBezTo>
                    <a:pt x="353" y="430"/>
                    <a:pt x="354" y="427"/>
                    <a:pt x="355" y="424"/>
                  </a:cubicBezTo>
                  <a:cubicBezTo>
                    <a:pt x="356" y="418"/>
                    <a:pt x="357" y="412"/>
                    <a:pt x="358" y="407"/>
                  </a:cubicBezTo>
                  <a:cubicBezTo>
                    <a:pt x="359" y="404"/>
                    <a:pt x="359" y="402"/>
                    <a:pt x="360" y="401"/>
                  </a:cubicBezTo>
                  <a:cubicBezTo>
                    <a:pt x="360" y="400"/>
                    <a:pt x="360" y="400"/>
                    <a:pt x="360" y="400"/>
                  </a:cubicBezTo>
                  <a:cubicBezTo>
                    <a:pt x="358" y="399"/>
                    <a:pt x="358" y="399"/>
                    <a:pt x="358" y="399"/>
                  </a:cubicBezTo>
                  <a:cubicBezTo>
                    <a:pt x="360" y="400"/>
                    <a:pt x="360" y="400"/>
                    <a:pt x="360" y="400"/>
                  </a:cubicBezTo>
                  <a:cubicBezTo>
                    <a:pt x="360" y="400"/>
                    <a:pt x="360" y="400"/>
                    <a:pt x="360" y="400"/>
                  </a:cubicBezTo>
                  <a:cubicBezTo>
                    <a:pt x="358" y="399"/>
                    <a:pt x="358" y="399"/>
                    <a:pt x="358" y="399"/>
                  </a:cubicBezTo>
                  <a:cubicBezTo>
                    <a:pt x="360" y="400"/>
                    <a:pt x="360" y="400"/>
                    <a:pt x="360" y="400"/>
                  </a:cubicBezTo>
                  <a:cubicBezTo>
                    <a:pt x="357" y="397"/>
                    <a:pt x="357" y="397"/>
                    <a:pt x="357" y="397"/>
                  </a:cubicBezTo>
                  <a:cubicBezTo>
                    <a:pt x="359" y="401"/>
                    <a:pt x="359" y="401"/>
                    <a:pt x="359" y="401"/>
                  </a:cubicBezTo>
                  <a:cubicBezTo>
                    <a:pt x="359" y="401"/>
                    <a:pt x="360" y="400"/>
                    <a:pt x="360" y="400"/>
                  </a:cubicBezTo>
                  <a:cubicBezTo>
                    <a:pt x="357" y="397"/>
                    <a:pt x="357" y="397"/>
                    <a:pt x="357" y="397"/>
                  </a:cubicBezTo>
                  <a:cubicBezTo>
                    <a:pt x="359" y="401"/>
                    <a:pt x="359" y="401"/>
                    <a:pt x="359" y="401"/>
                  </a:cubicBezTo>
                  <a:cubicBezTo>
                    <a:pt x="357" y="397"/>
                    <a:pt x="357" y="397"/>
                    <a:pt x="357" y="397"/>
                  </a:cubicBezTo>
                  <a:cubicBezTo>
                    <a:pt x="357" y="401"/>
                    <a:pt x="357" y="401"/>
                    <a:pt x="357" y="401"/>
                  </a:cubicBezTo>
                  <a:cubicBezTo>
                    <a:pt x="358" y="401"/>
                    <a:pt x="359" y="401"/>
                    <a:pt x="359" y="401"/>
                  </a:cubicBezTo>
                  <a:cubicBezTo>
                    <a:pt x="357" y="397"/>
                    <a:pt x="357" y="397"/>
                    <a:pt x="357" y="397"/>
                  </a:cubicBezTo>
                  <a:cubicBezTo>
                    <a:pt x="357" y="401"/>
                    <a:pt x="357" y="401"/>
                    <a:pt x="357" y="401"/>
                  </a:cubicBezTo>
                  <a:cubicBezTo>
                    <a:pt x="357" y="397"/>
                    <a:pt x="357" y="397"/>
                    <a:pt x="357" y="397"/>
                  </a:cubicBezTo>
                  <a:cubicBezTo>
                    <a:pt x="355" y="401"/>
                    <a:pt x="355" y="401"/>
                    <a:pt x="355" y="401"/>
                  </a:cubicBezTo>
                  <a:cubicBezTo>
                    <a:pt x="355" y="401"/>
                    <a:pt x="356" y="401"/>
                    <a:pt x="357" y="401"/>
                  </a:cubicBezTo>
                  <a:cubicBezTo>
                    <a:pt x="357" y="397"/>
                    <a:pt x="357" y="397"/>
                    <a:pt x="357" y="397"/>
                  </a:cubicBezTo>
                  <a:cubicBezTo>
                    <a:pt x="355" y="401"/>
                    <a:pt x="355" y="401"/>
                    <a:pt x="355" y="401"/>
                  </a:cubicBezTo>
                  <a:cubicBezTo>
                    <a:pt x="357" y="397"/>
                    <a:pt x="357" y="397"/>
                    <a:pt x="357" y="397"/>
                  </a:cubicBezTo>
                  <a:cubicBezTo>
                    <a:pt x="353" y="399"/>
                    <a:pt x="353" y="399"/>
                    <a:pt x="353" y="399"/>
                  </a:cubicBezTo>
                  <a:cubicBezTo>
                    <a:pt x="354" y="400"/>
                    <a:pt x="354" y="400"/>
                    <a:pt x="355" y="401"/>
                  </a:cubicBezTo>
                  <a:cubicBezTo>
                    <a:pt x="357" y="397"/>
                    <a:pt x="357" y="397"/>
                    <a:pt x="357" y="397"/>
                  </a:cubicBezTo>
                  <a:cubicBezTo>
                    <a:pt x="353" y="399"/>
                    <a:pt x="353" y="399"/>
                    <a:pt x="353" y="399"/>
                  </a:cubicBezTo>
                  <a:cubicBezTo>
                    <a:pt x="355" y="398"/>
                    <a:pt x="355" y="398"/>
                    <a:pt x="355" y="398"/>
                  </a:cubicBezTo>
                  <a:cubicBezTo>
                    <a:pt x="353" y="399"/>
                    <a:pt x="353" y="399"/>
                    <a:pt x="353" y="399"/>
                  </a:cubicBezTo>
                  <a:cubicBezTo>
                    <a:pt x="353" y="399"/>
                    <a:pt x="353" y="399"/>
                    <a:pt x="353" y="399"/>
                  </a:cubicBezTo>
                  <a:cubicBezTo>
                    <a:pt x="355" y="398"/>
                    <a:pt x="355" y="398"/>
                    <a:pt x="355" y="398"/>
                  </a:cubicBezTo>
                  <a:cubicBezTo>
                    <a:pt x="353" y="399"/>
                    <a:pt x="353" y="399"/>
                    <a:pt x="353" y="399"/>
                  </a:cubicBezTo>
                  <a:cubicBezTo>
                    <a:pt x="353" y="399"/>
                    <a:pt x="353" y="399"/>
                    <a:pt x="353" y="399"/>
                  </a:cubicBezTo>
                  <a:cubicBezTo>
                    <a:pt x="353" y="399"/>
                    <a:pt x="353" y="399"/>
                    <a:pt x="353" y="399"/>
                  </a:cubicBezTo>
                  <a:cubicBezTo>
                    <a:pt x="353" y="399"/>
                    <a:pt x="353" y="399"/>
                    <a:pt x="353" y="399"/>
                  </a:cubicBezTo>
                  <a:cubicBezTo>
                    <a:pt x="353" y="399"/>
                    <a:pt x="353" y="399"/>
                    <a:pt x="353" y="399"/>
                  </a:cubicBezTo>
                  <a:cubicBezTo>
                    <a:pt x="353" y="399"/>
                    <a:pt x="353" y="399"/>
                    <a:pt x="353" y="399"/>
                  </a:cubicBezTo>
                  <a:cubicBezTo>
                    <a:pt x="353" y="399"/>
                    <a:pt x="353" y="400"/>
                    <a:pt x="353" y="401"/>
                  </a:cubicBezTo>
                  <a:cubicBezTo>
                    <a:pt x="353" y="402"/>
                    <a:pt x="353" y="404"/>
                    <a:pt x="353" y="407"/>
                  </a:cubicBezTo>
                  <a:cubicBezTo>
                    <a:pt x="353" y="408"/>
                    <a:pt x="353" y="409"/>
                    <a:pt x="353" y="410"/>
                  </a:cubicBezTo>
                  <a:cubicBezTo>
                    <a:pt x="353" y="415"/>
                    <a:pt x="353" y="415"/>
                    <a:pt x="353" y="415"/>
                  </a:cubicBezTo>
                  <a:cubicBezTo>
                    <a:pt x="358" y="415"/>
                    <a:pt x="358" y="415"/>
                    <a:pt x="358" y="415"/>
                  </a:cubicBezTo>
                  <a:cubicBezTo>
                    <a:pt x="358" y="410"/>
                    <a:pt x="358" y="410"/>
                    <a:pt x="358" y="410"/>
                  </a:cubicBezTo>
                  <a:cubicBezTo>
                    <a:pt x="363" y="410"/>
                    <a:pt x="363" y="410"/>
                    <a:pt x="363" y="410"/>
                  </a:cubicBezTo>
                  <a:cubicBezTo>
                    <a:pt x="363" y="409"/>
                    <a:pt x="363" y="408"/>
                    <a:pt x="363" y="407"/>
                  </a:cubicBezTo>
                  <a:cubicBezTo>
                    <a:pt x="363" y="403"/>
                    <a:pt x="362" y="400"/>
                    <a:pt x="362" y="398"/>
                  </a:cubicBezTo>
                  <a:cubicBezTo>
                    <a:pt x="362" y="397"/>
                    <a:pt x="362" y="397"/>
                    <a:pt x="362" y="396"/>
                  </a:cubicBezTo>
                  <a:cubicBezTo>
                    <a:pt x="361" y="395"/>
                    <a:pt x="361" y="395"/>
                    <a:pt x="361" y="394"/>
                  </a:cubicBezTo>
                  <a:cubicBezTo>
                    <a:pt x="360" y="394"/>
                    <a:pt x="360" y="393"/>
                    <a:pt x="359" y="393"/>
                  </a:cubicBezTo>
                  <a:cubicBezTo>
                    <a:pt x="359" y="392"/>
                    <a:pt x="358" y="392"/>
                    <a:pt x="357" y="392"/>
                  </a:cubicBezTo>
                  <a:cubicBezTo>
                    <a:pt x="355" y="392"/>
                    <a:pt x="354" y="393"/>
                    <a:pt x="354" y="393"/>
                  </a:cubicBezTo>
                  <a:cubicBezTo>
                    <a:pt x="353" y="394"/>
                    <a:pt x="352" y="395"/>
                    <a:pt x="352" y="396"/>
                  </a:cubicBezTo>
                  <a:cubicBezTo>
                    <a:pt x="352" y="397"/>
                    <a:pt x="351" y="398"/>
                    <a:pt x="351" y="399"/>
                  </a:cubicBezTo>
                  <a:cubicBezTo>
                    <a:pt x="349" y="404"/>
                    <a:pt x="348" y="412"/>
                    <a:pt x="346" y="419"/>
                  </a:cubicBezTo>
                  <a:cubicBezTo>
                    <a:pt x="346" y="422"/>
                    <a:pt x="345" y="425"/>
                    <a:pt x="345" y="427"/>
                  </a:cubicBezTo>
                  <a:cubicBezTo>
                    <a:pt x="344" y="428"/>
                    <a:pt x="344" y="429"/>
                    <a:pt x="344" y="430"/>
                  </a:cubicBezTo>
                  <a:cubicBezTo>
                    <a:pt x="344" y="430"/>
                    <a:pt x="344" y="430"/>
                    <a:pt x="344" y="430"/>
                  </a:cubicBezTo>
                  <a:cubicBezTo>
                    <a:pt x="344" y="430"/>
                    <a:pt x="344" y="430"/>
                    <a:pt x="344" y="430"/>
                  </a:cubicBezTo>
                  <a:cubicBezTo>
                    <a:pt x="347" y="431"/>
                    <a:pt x="347" y="431"/>
                    <a:pt x="347" y="431"/>
                  </a:cubicBezTo>
                  <a:cubicBezTo>
                    <a:pt x="344" y="430"/>
                    <a:pt x="344" y="430"/>
                    <a:pt x="344" y="430"/>
                  </a:cubicBezTo>
                  <a:cubicBezTo>
                    <a:pt x="344" y="430"/>
                    <a:pt x="344" y="430"/>
                    <a:pt x="344" y="430"/>
                  </a:cubicBezTo>
                  <a:cubicBezTo>
                    <a:pt x="347" y="431"/>
                    <a:pt x="347" y="431"/>
                    <a:pt x="347" y="431"/>
                  </a:cubicBezTo>
                  <a:cubicBezTo>
                    <a:pt x="344" y="430"/>
                    <a:pt x="344" y="430"/>
                    <a:pt x="344" y="430"/>
                  </a:cubicBezTo>
                  <a:cubicBezTo>
                    <a:pt x="348" y="432"/>
                    <a:pt x="348" y="432"/>
                    <a:pt x="348" y="432"/>
                  </a:cubicBezTo>
                  <a:cubicBezTo>
                    <a:pt x="345" y="429"/>
                    <a:pt x="345" y="429"/>
                    <a:pt x="345" y="429"/>
                  </a:cubicBezTo>
                  <a:cubicBezTo>
                    <a:pt x="344" y="429"/>
                    <a:pt x="344" y="430"/>
                    <a:pt x="344" y="430"/>
                  </a:cubicBezTo>
                  <a:cubicBezTo>
                    <a:pt x="348" y="432"/>
                    <a:pt x="348" y="432"/>
                    <a:pt x="348" y="432"/>
                  </a:cubicBezTo>
                  <a:cubicBezTo>
                    <a:pt x="345" y="429"/>
                    <a:pt x="345" y="429"/>
                    <a:pt x="345" y="429"/>
                  </a:cubicBezTo>
                  <a:cubicBezTo>
                    <a:pt x="348" y="432"/>
                    <a:pt x="348" y="432"/>
                    <a:pt x="348" y="432"/>
                  </a:cubicBezTo>
                  <a:cubicBezTo>
                    <a:pt x="346" y="428"/>
                    <a:pt x="346" y="428"/>
                    <a:pt x="346" y="428"/>
                  </a:cubicBezTo>
                  <a:cubicBezTo>
                    <a:pt x="345" y="428"/>
                    <a:pt x="345" y="429"/>
                    <a:pt x="345" y="429"/>
                  </a:cubicBezTo>
                  <a:cubicBezTo>
                    <a:pt x="348" y="432"/>
                    <a:pt x="348" y="432"/>
                    <a:pt x="348" y="432"/>
                  </a:cubicBezTo>
                  <a:cubicBezTo>
                    <a:pt x="346" y="428"/>
                    <a:pt x="346" y="428"/>
                    <a:pt x="346" y="428"/>
                  </a:cubicBezTo>
                  <a:cubicBezTo>
                    <a:pt x="348" y="432"/>
                    <a:pt x="348" y="432"/>
                    <a:pt x="348" y="432"/>
                  </a:cubicBezTo>
                  <a:cubicBezTo>
                    <a:pt x="348" y="427"/>
                    <a:pt x="348" y="427"/>
                    <a:pt x="348" y="427"/>
                  </a:cubicBezTo>
                  <a:cubicBezTo>
                    <a:pt x="347" y="427"/>
                    <a:pt x="346" y="428"/>
                    <a:pt x="346" y="428"/>
                  </a:cubicBezTo>
                  <a:cubicBezTo>
                    <a:pt x="348" y="432"/>
                    <a:pt x="348" y="432"/>
                    <a:pt x="348" y="432"/>
                  </a:cubicBezTo>
                  <a:cubicBezTo>
                    <a:pt x="348" y="427"/>
                    <a:pt x="348" y="427"/>
                    <a:pt x="348" y="427"/>
                  </a:cubicBezTo>
                  <a:cubicBezTo>
                    <a:pt x="348" y="432"/>
                    <a:pt x="348" y="432"/>
                    <a:pt x="348" y="432"/>
                  </a:cubicBezTo>
                  <a:cubicBezTo>
                    <a:pt x="348" y="427"/>
                    <a:pt x="348" y="427"/>
                    <a:pt x="348" y="427"/>
                  </a:cubicBezTo>
                  <a:cubicBezTo>
                    <a:pt x="341" y="427"/>
                    <a:pt x="335" y="427"/>
                    <a:pt x="330" y="426"/>
                  </a:cubicBezTo>
                  <a:cubicBezTo>
                    <a:pt x="325" y="426"/>
                    <a:pt x="322" y="425"/>
                    <a:pt x="319" y="424"/>
                  </a:cubicBezTo>
                  <a:cubicBezTo>
                    <a:pt x="317" y="424"/>
                    <a:pt x="315" y="423"/>
                    <a:pt x="314" y="422"/>
                  </a:cubicBezTo>
                  <a:cubicBezTo>
                    <a:pt x="311" y="420"/>
                    <a:pt x="310" y="419"/>
                    <a:pt x="309" y="416"/>
                  </a:cubicBezTo>
                  <a:cubicBezTo>
                    <a:pt x="308" y="414"/>
                    <a:pt x="307" y="410"/>
                    <a:pt x="307" y="405"/>
                  </a:cubicBezTo>
                  <a:cubicBezTo>
                    <a:pt x="307" y="404"/>
                    <a:pt x="307" y="403"/>
                    <a:pt x="307" y="402"/>
                  </a:cubicBezTo>
                  <a:cubicBezTo>
                    <a:pt x="323" y="108"/>
                    <a:pt x="323" y="108"/>
                    <a:pt x="323" y="108"/>
                  </a:cubicBezTo>
                  <a:cubicBezTo>
                    <a:pt x="92" y="158"/>
                    <a:pt x="92" y="158"/>
                    <a:pt x="92" y="158"/>
                  </a:cubicBezTo>
                  <a:cubicBezTo>
                    <a:pt x="77" y="161"/>
                    <a:pt x="62" y="163"/>
                    <a:pt x="46" y="163"/>
                  </a:cubicBezTo>
                  <a:cubicBezTo>
                    <a:pt x="46" y="163"/>
                    <a:pt x="46" y="163"/>
                    <a:pt x="46" y="163"/>
                  </a:cubicBezTo>
                  <a:cubicBezTo>
                    <a:pt x="19" y="163"/>
                    <a:pt x="19" y="163"/>
                    <a:pt x="19" y="163"/>
                  </a:cubicBezTo>
                  <a:cubicBezTo>
                    <a:pt x="19" y="163"/>
                    <a:pt x="19" y="163"/>
                    <a:pt x="19" y="163"/>
                  </a:cubicBezTo>
                  <a:cubicBezTo>
                    <a:pt x="17" y="163"/>
                    <a:pt x="16" y="164"/>
                    <a:pt x="15" y="164"/>
                  </a:cubicBezTo>
                  <a:cubicBezTo>
                    <a:pt x="13" y="164"/>
                    <a:pt x="12" y="163"/>
                    <a:pt x="12" y="163"/>
                  </a:cubicBezTo>
                  <a:cubicBezTo>
                    <a:pt x="11" y="163"/>
                    <a:pt x="10" y="162"/>
                    <a:pt x="10" y="162"/>
                  </a:cubicBezTo>
                  <a:cubicBezTo>
                    <a:pt x="10" y="161"/>
                    <a:pt x="9" y="160"/>
                    <a:pt x="9" y="158"/>
                  </a:cubicBezTo>
                  <a:cubicBezTo>
                    <a:pt x="9" y="154"/>
                    <a:pt x="11" y="148"/>
                    <a:pt x="12" y="141"/>
                  </a:cubicBezTo>
                  <a:cubicBezTo>
                    <a:pt x="13" y="134"/>
                    <a:pt x="15" y="126"/>
                    <a:pt x="15" y="118"/>
                  </a:cubicBezTo>
                  <a:cubicBezTo>
                    <a:pt x="15" y="115"/>
                    <a:pt x="15" y="112"/>
                    <a:pt x="14" y="109"/>
                  </a:cubicBezTo>
                  <a:cubicBezTo>
                    <a:pt x="14" y="109"/>
                    <a:pt x="14" y="109"/>
                    <a:pt x="14" y="109"/>
                  </a:cubicBezTo>
                  <a:cubicBezTo>
                    <a:pt x="14" y="109"/>
                    <a:pt x="14" y="109"/>
                    <a:pt x="14" y="109"/>
                  </a:cubicBezTo>
                  <a:cubicBezTo>
                    <a:pt x="14" y="109"/>
                    <a:pt x="14" y="108"/>
                    <a:pt x="14" y="108"/>
                  </a:cubicBezTo>
                  <a:cubicBezTo>
                    <a:pt x="14" y="106"/>
                    <a:pt x="15" y="103"/>
                    <a:pt x="17" y="100"/>
                  </a:cubicBezTo>
                  <a:cubicBezTo>
                    <a:pt x="22" y="94"/>
                    <a:pt x="30" y="88"/>
                    <a:pt x="40" y="82"/>
                  </a:cubicBezTo>
                  <a:cubicBezTo>
                    <a:pt x="56" y="74"/>
                    <a:pt x="76" y="66"/>
                    <a:pt x="95" y="59"/>
                  </a:cubicBezTo>
                  <a:cubicBezTo>
                    <a:pt x="113" y="53"/>
                    <a:pt x="130" y="49"/>
                    <a:pt x="139" y="47"/>
                  </a:cubicBezTo>
                  <a:cubicBezTo>
                    <a:pt x="139" y="47"/>
                    <a:pt x="139" y="47"/>
                    <a:pt x="139" y="47"/>
                  </a:cubicBezTo>
                  <a:cubicBezTo>
                    <a:pt x="327" y="10"/>
                    <a:pt x="327" y="10"/>
                    <a:pt x="327" y="10"/>
                  </a:cubicBezTo>
                  <a:cubicBezTo>
                    <a:pt x="326" y="5"/>
                    <a:pt x="326" y="5"/>
                    <a:pt x="326" y="5"/>
                  </a:cubicBezTo>
                  <a:cubicBezTo>
                    <a:pt x="327" y="10"/>
                    <a:pt x="327" y="10"/>
                    <a:pt x="327" y="10"/>
                  </a:cubicBezTo>
                  <a:cubicBezTo>
                    <a:pt x="331" y="9"/>
                    <a:pt x="336" y="9"/>
                    <a:pt x="340" y="9"/>
                  </a:cubicBezTo>
                  <a:cubicBezTo>
                    <a:pt x="360" y="9"/>
                    <a:pt x="379" y="16"/>
                    <a:pt x="394" y="30"/>
                  </a:cubicBezTo>
                  <a:cubicBezTo>
                    <a:pt x="412" y="45"/>
                    <a:pt x="421" y="67"/>
                    <a:pt x="421" y="90"/>
                  </a:cubicBezTo>
                  <a:cubicBezTo>
                    <a:pt x="421" y="92"/>
                    <a:pt x="421" y="93"/>
                    <a:pt x="421" y="95"/>
                  </a:cubicBezTo>
                  <a:cubicBezTo>
                    <a:pt x="404" y="407"/>
                    <a:pt x="404" y="407"/>
                    <a:pt x="404" y="407"/>
                  </a:cubicBezTo>
                  <a:cubicBezTo>
                    <a:pt x="404" y="412"/>
                    <a:pt x="403" y="414"/>
                    <a:pt x="402" y="415"/>
                  </a:cubicBezTo>
                  <a:cubicBezTo>
                    <a:pt x="402" y="416"/>
                    <a:pt x="401" y="416"/>
                    <a:pt x="401" y="416"/>
                  </a:cubicBezTo>
                  <a:cubicBezTo>
                    <a:pt x="401" y="416"/>
                    <a:pt x="401" y="416"/>
                    <a:pt x="400" y="416"/>
                  </a:cubicBezTo>
                  <a:cubicBezTo>
                    <a:pt x="399" y="416"/>
                    <a:pt x="396" y="416"/>
                    <a:pt x="394" y="415"/>
                  </a:cubicBezTo>
                  <a:cubicBezTo>
                    <a:pt x="389" y="413"/>
                    <a:pt x="384" y="411"/>
                    <a:pt x="378" y="409"/>
                  </a:cubicBezTo>
                  <a:cubicBezTo>
                    <a:pt x="372" y="407"/>
                    <a:pt x="365" y="405"/>
                    <a:pt x="358" y="405"/>
                  </a:cubicBezTo>
                  <a:cubicBezTo>
                    <a:pt x="358" y="410"/>
                    <a:pt x="358" y="410"/>
                    <a:pt x="358" y="410"/>
                  </a:cubicBezTo>
                  <a:cubicBezTo>
                    <a:pt x="363" y="410"/>
                    <a:pt x="363" y="410"/>
                    <a:pt x="363" y="410"/>
                  </a:cubicBezTo>
                  <a:cubicBezTo>
                    <a:pt x="358" y="410"/>
                    <a:pt x="358" y="410"/>
                    <a:pt x="358" y="41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1" name="Freeform 26"/>
            <p:cNvSpPr>
              <a:spLocks/>
            </p:cNvSpPr>
            <p:nvPr/>
          </p:nvSpPr>
          <p:spPr bwMode="auto">
            <a:xfrm>
              <a:off x="5935" y="1041"/>
              <a:ext cx="684" cy="1173"/>
            </a:xfrm>
            <a:custGeom>
              <a:avLst/>
              <a:gdLst>
                <a:gd name="T0" fmla="*/ 0 w 256"/>
                <a:gd name="T1" fmla="*/ 68 h 439"/>
                <a:gd name="T2" fmla="*/ 0 w 256"/>
                <a:gd name="T3" fmla="*/ 439 h 439"/>
                <a:gd name="T4" fmla="*/ 256 w 256"/>
                <a:gd name="T5" fmla="*/ 423 h 439"/>
                <a:gd name="T6" fmla="*/ 256 w 256"/>
                <a:gd name="T7" fmla="*/ 67 h 439"/>
                <a:gd name="T8" fmla="*/ 189 w 256"/>
                <a:gd name="T9" fmla="*/ 0 h 439"/>
                <a:gd name="T10" fmla="*/ 68 w 256"/>
                <a:gd name="T11" fmla="*/ 0 h 439"/>
                <a:gd name="T12" fmla="*/ 0 w 256"/>
                <a:gd name="T13" fmla="*/ 68 h 439"/>
              </a:gdLst>
              <a:ahLst/>
              <a:cxnLst>
                <a:cxn ang="0">
                  <a:pos x="T0" y="T1"/>
                </a:cxn>
                <a:cxn ang="0">
                  <a:pos x="T2" y="T3"/>
                </a:cxn>
                <a:cxn ang="0">
                  <a:pos x="T4" y="T5"/>
                </a:cxn>
                <a:cxn ang="0">
                  <a:pos x="T6" y="T7"/>
                </a:cxn>
                <a:cxn ang="0">
                  <a:pos x="T8" y="T9"/>
                </a:cxn>
                <a:cxn ang="0">
                  <a:pos x="T10" y="T11"/>
                </a:cxn>
                <a:cxn ang="0">
                  <a:pos x="T12" y="T13"/>
                </a:cxn>
              </a:cxnLst>
              <a:rect l="0" t="0" r="r" b="b"/>
              <a:pathLst>
                <a:path w="256" h="439">
                  <a:moveTo>
                    <a:pt x="0" y="68"/>
                  </a:moveTo>
                  <a:cubicBezTo>
                    <a:pt x="0" y="439"/>
                    <a:pt x="0" y="439"/>
                    <a:pt x="0" y="439"/>
                  </a:cubicBezTo>
                  <a:cubicBezTo>
                    <a:pt x="256" y="423"/>
                    <a:pt x="256" y="423"/>
                    <a:pt x="256" y="423"/>
                  </a:cubicBezTo>
                  <a:cubicBezTo>
                    <a:pt x="256" y="67"/>
                    <a:pt x="256" y="67"/>
                    <a:pt x="256" y="67"/>
                  </a:cubicBezTo>
                  <a:cubicBezTo>
                    <a:pt x="256" y="30"/>
                    <a:pt x="226" y="0"/>
                    <a:pt x="189" y="0"/>
                  </a:cubicBezTo>
                  <a:cubicBezTo>
                    <a:pt x="68" y="0"/>
                    <a:pt x="68" y="0"/>
                    <a:pt x="68" y="0"/>
                  </a:cubicBezTo>
                  <a:cubicBezTo>
                    <a:pt x="31" y="0"/>
                    <a:pt x="0" y="31"/>
                    <a:pt x="0" y="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32" name="Freeform 27"/>
            <p:cNvSpPr>
              <a:spLocks/>
            </p:cNvSpPr>
            <p:nvPr/>
          </p:nvSpPr>
          <p:spPr bwMode="auto">
            <a:xfrm>
              <a:off x="5925" y="1031"/>
              <a:ext cx="707" cy="1196"/>
            </a:xfrm>
            <a:custGeom>
              <a:avLst/>
              <a:gdLst>
                <a:gd name="T0" fmla="*/ 4 w 265"/>
                <a:gd name="T1" fmla="*/ 72 h 448"/>
                <a:gd name="T2" fmla="*/ 0 w 265"/>
                <a:gd name="T3" fmla="*/ 72 h 448"/>
                <a:gd name="T4" fmla="*/ 0 w 265"/>
                <a:gd name="T5" fmla="*/ 448 h 448"/>
                <a:gd name="T6" fmla="*/ 265 w 265"/>
                <a:gd name="T7" fmla="*/ 431 h 448"/>
                <a:gd name="T8" fmla="*/ 265 w 265"/>
                <a:gd name="T9" fmla="*/ 71 h 448"/>
                <a:gd name="T10" fmla="*/ 193 w 265"/>
                <a:gd name="T11" fmla="*/ 0 h 448"/>
                <a:gd name="T12" fmla="*/ 72 w 265"/>
                <a:gd name="T13" fmla="*/ 0 h 448"/>
                <a:gd name="T14" fmla="*/ 0 w 265"/>
                <a:gd name="T15" fmla="*/ 72 h 448"/>
                <a:gd name="T16" fmla="*/ 4 w 265"/>
                <a:gd name="T17" fmla="*/ 72 h 448"/>
                <a:gd name="T18" fmla="*/ 9 w 265"/>
                <a:gd name="T19" fmla="*/ 72 h 448"/>
                <a:gd name="T20" fmla="*/ 27 w 265"/>
                <a:gd name="T21" fmla="*/ 27 h 448"/>
                <a:gd name="T22" fmla="*/ 72 w 265"/>
                <a:gd name="T23" fmla="*/ 9 h 448"/>
                <a:gd name="T24" fmla="*/ 193 w 265"/>
                <a:gd name="T25" fmla="*/ 9 h 448"/>
                <a:gd name="T26" fmla="*/ 238 w 265"/>
                <a:gd name="T27" fmla="*/ 27 h 448"/>
                <a:gd name="T28" fmla="*/ 256 w 265"/>
                <a:gd name="T29" fmla="*/ 71 h 448"/>
                <a:gd name="T30" fmla="*/ 256 w 265"/>
                <a:gd name="T31" fmla="*/ 423 h 448"/>
                <a:gd name="T32" fmla="*/ 9 w 265"/>
                <a:gd name="T33" fmla="*/ 438 h 448"/>
                <a:gd name="T34" fmla="*/ 9 w 265"/>
                <a:gd name="T35" fmla="*/ 72 h 448"/>
                <a:gd name="T36" fmla="*/ 4 w 265"/>
                <a:gd name="T37" fmla="*/ 7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5" h="448">
                  <a:moveTo>
                    <a:pt x="4" y="72"/>
                  </a:moveTo>
                  <a:cubicBezTo>
                    <a:pt x="0" y="72"/>
                    <a:pt x="0" y="72"/>
                    <a:pt x="0" y="72"/>
                  </a:cubicBezTo>
                  <a:cubicBezTo>
                    <a:pt x="0" y="448"/>
                    <a:pt x="0" y="448"/>
                    <a:pt x="0" y="448"/>
                  </a:cubicBezTo>
                  <a:cubicBezTo>
                    <a:pt x="265" y="431"/>
                    <a:pt x="265" y="431"/>
                    <a:pt x="265" y="431"/>
                  </a:cubicBezTo>
                  <a:cubicBezTo>
                    <a:pt x="265" y="71"/>
                    <a:pt x="265" y="71"/>
                    <a:pt x="265" y="71"/>
                  </a:cubicBezTo>
                  <a:cubicBezTo>
                    <a:pt x="265" y="32"/>
                    <a:pt x="233" y="0"/>
                    <a:pt x="193" y="0"/>
                  </a:cubicBezTo>
                  <a:cubicBezTo>
                    <a:pt x="72" y="0"/>
                    <a:pt x="72" y="0"/>
                    <a:pt x="72" y="0"/>
                  </a:cubicBezTo>
                  <a:cubicBezTo>
                    <a:pt x="32" y="0"/>
                    <a:pt x="0" y="32"/>
                    <a:pt x="0" y="72"/>
                  </a:cubicBezTo>
                  <a:cubicBezTo>
                    <a:pt x="4" y="72"/>
                    <a:pt x="4" y="72"/>
                    <a:pt x="4" y="72"/>
                  </a:cubicBezTo>
                  <a:cubicBezTo>
                    <a:pt x="9" y="72"/>
                    <a:pt x="9" y="72"/>
                    <a:pt x="9" y="72"/>
                  </a:cubicBezTo>
                  <a:cubicBezTo>
                    <a:pt x="9" y="54"/>
                    <a:pt x="16" y="39"/>
                    <a:pt x="27" y="27"/>
                  </a:cubicBezTo>
                  <a:cubicBezTo>
                    <a:pt x="39" y="16"/>
                    <a:pt x="54" y="9"/>
                    <a:pt x="72" y="9"/>
                  </a:cubicBezTo>
                  <a:cubicBezTo>
                    <a:pt x="193" y="9"/>
                    <a:pt x="193" y="9"/>
                    <a:pt x="193" y="9"/>
                  </a:cubicBezTo>
                  <a:cubicBezTo>
                    <a:pt x="211" y="9"/>
                    <a:pt x="226" y="16"/>
                    <a:pt x="238" y="27"/>
                  </a:cubicBezTo>
                  <a:cubicBezTo>
                    <a:pt x="249" y="38"/>
                    <a:pt x="256" y="54"/>
                    <a:pt x="256" y="71"/>
                  </a:cubicBezTo>
                  <a:cubicBezTo>
                    <a:pt x="256" y="423"/>
                    <a:pt x="256" y="423"/>
                    <a:pt x="256" y="423"/>
                  </a:cubicBezTo>
                  <a:cubicBezTo>
                    <a:pt x="9" y="438"/>
                    <a:pt x="9" y="438"/>
                    <a:pt x="9" y="438"/>
                  </a:cubicBezTo>
                  <a:cubicBezTo>
                    <a:pt x="9" y="72"/>
                    <a:pt x="9" y="72"/>
                    <a:pt x="9" y="72"/>
                  </a:cubicBezTo>
                  <a:lnTo>
                    <a:pt x="4" y="72"/>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28"/>
            <p:cNvSpPr>
              <a:spLocks/>
            </p:cNvSpPr>
            <p:nvPr/>
          </p:nvSpPr>
          <p:spPr bwMode="auto">
            <a:xfrm>
              <a:off x="7059" y="3028"/>
              <a:ext cx="550" cy="219"/>
            </a:xfrm>
            <a:custGeom>
              <a:avLst/>
              <a:gdLst>
                <a:gd name="T0" fmla="*/ 27 w 206"/>
                <a:gd name="T1" fmla="*/ 81 h 82"/>
                <a:gd name="T2" fmla="*/ 190 w 206"/>
                <a:gd name="T3" fmla="*/ 39 h 82"/>
                <a:gd name="T4" fmla="*/ 204 w 206"/>
                <a:gd name="T5" fmla="*/ 16 h 82"/>
                <a:gd name="T6" fmla="*/ 186 w 206"/>
                <a:gd name="T7" fmla="*/ 2 h 82"/>
                <a:gd name="T8" fmla="*/ 97 w 206"/>
                <a:gd name="T9" fmla="*/ 0 h 82"/>
                <a:gd name="T10" fmla="*/ 0 w 206"/>
                <a:gd name="T11" fmla="*/ 25 h 82"/>
                <a:gd name="T12" fmla="*/ 12 w 206"/>
                <a:gd name="T13" fmla="*/ 72 h 82"/>
                <a:gd name="T14" fmla="*/ 27 w 206"/>
                <a:gd name="T15" fmla="*/ 81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82">
                  <a:moveTo>
                    <a:pt x="27" y="81"/>
                  </a:moveTo>
                  <a:cubicBezTo>
                    <a:pt x="190" y="39"/>
                    <a:pt x="190" y="39"/>
                    <a:pt x="190" y="39"/>
                  </a:cubicBezTo>
                  <a:cubicBezTo>
                    <a:pt x="200" y="36"/>
                    <a:pt x="206" y="26"/>
                    <a:pt x="204" y="16"/>
                  </a:cubicBezTo>
                  <a:cubicBezTo>
                    <a:pt x="202" y="8"/>
                    <a:pt x="194" y="2"/>
                    <a:pt x="186" y="2"/>
                  </a:cubicBezTo>
                  <a:cubicBezTo>
                    <a:pt x="97" y="0"/>
                    <a:pt x="97" y="0"/>
                    <a:pt x="97" y="0"/>
                  </a:cubicBezTo>
                  <a:cubicBezTo>
                    <a:pt x="0" y="25"/>
                    <a:pt x="0" y="25"/>
                    <a:pt x="0" y="25"/>
                  </a:cubicBezTo>
                  <a:cubicBezTo>
                    <a:pt x="12" y="72"/>
                    <a:pt x="12" y="72"/>
                    <a:pt x="12" y="72"/>
                  </a:cubicBezTo>
                  <a:cubicBezTo>
                    <a:pt x="14" y="79"/>
                    <a:pt x="21" y="82"/>
                    <a:pt x="27" y="81"/>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29"/>
            <p:cNvSpPr>
              <a:spLocks/>
            </p:cNvSpPr>
            <p:nvPr/>
          </p:nvSpPr>
          <p:spPr bwMode="auto">
            <a:xfrm>
              <a:off x="7046" y="3017"/>
              <a:ext cx="571" cy="240"/>
            </a:xfrm>
            <a:custGeom>
              <a:avLst/>
              <a:gdLst>
                <a:gd name="T0" fmla="*/ 32 w 214"/>
                <a:gd name="T1" fmla="*/ 85 h 90"/>
                <a:gd name="T2" fmla="*/ 33 w 214"/>
                <a:gd name="T3" fmla="*/ 89 h 90"/>
                <a:gd name="T4" fmla="*/ 196 w 214"/>
                <a:gd name="T5" fmla="*/ 47 h 90"/>
                <a:gd name="T6" fmla="*/ 214 w 214"/>
                <a:gd name="T7" fmla="*/ 25 h 90"/>
                <a:gd name="T8" fmla="*/ 213 w 214"/>
                <a:gd name="T9" fmla="*/ 19 h 90"/>
                <a:gd name="T10" fmla="*/ 191 w 214"/>
                <a:gd name="T11" fmla="*/ 1 h 90"/>
                <a:gd name="T12" fmla="*/ 101 w 214"/>
                <a:gd name="T13" fmla="*/ 0 h 90"/>
                <a:gd name="T14" fmla="*/ 0 w 214"/>
                <a:gd name="T15" fmla="*/ 26 h 90"/>
                <a:gd name="T16" fmla="*/ 13 w 214"/>
                <a:gd name="T17" fmla="*/ 77 h 90"/>
                <a:gd name="T18" fmla="*/ 29 w 214"/>
                <a:gd name="T19" fmla="*/ 90 h 90"/>
                <a:gd name="T20" fmla="*/ 33 w 214"/>
                <a:gd name="T21" fmla="*/ 89 h 90"/>
                <a:gd name="T22" fmla="*/ 32 w 214"/>
                <a:gd name="T23" fmla="*/ 85 h 90"/>
                <a:gd name="T24" fmla="*/ 31 w 214"/>
                <a:gd name="T25" fmla="*/ 80 h 90"/>
                <a:gd name="T26" fmla="*/ 29 w 214"/>
                <a:gd name="T27" fmla="*/ 81 h 90"/>
                <a:gd name="T28" fmla="*/ 22 w 214"/>
                <a:gd name="T29" fmla="*/ 75 h 90"/>
                <a:gd name="T30" fmla="*/ 11 w 214"/>
                <a:gd name="T31" fmla="*/ 32 h 90"/>
                <a:gd name="T32" fmla="*/ 102 w 214"/>
                <a:gd name="T33" fmla="*/ 9 h 90"/>
                <a:gd name="T34" fmla="*/ 191 w 214"/>
                <a:gd name="T35" fmla="*/ 10 h 90"/>
                <a:gd name="T36" fmla="*/ 204 w 214"/>
                <a:gd name="T37" fmla="*/ 21 h 90"/>
                <a:gd name="T38" fmla="*/ 205 w 214"/>
                <a:gd name="T39" fmla="*/ 25 h 90"/>
                <a:gd name="T40" fmla="*/ 194 w 214"/>
                <a:gd name="T41" fmla="*/ 39 h 90"/>
                <a:gd name="T42" fmla="*/ 31 w 214"/>
                <a:gd name="T43" fmla="*/ 80 h 90"/>
                <a:gd name="T44" fmla="*/ 32 w 214"/>
                <a:gd name="T45"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90">
                  <a:moveTo>
                    <a:pt x="32" y="85"/>
                  </a:moveTo>
                  <a:cubicBezTo>
                    <a:pt x="33" y="89"/>
                    <a:pt x="33" y="89"/>
                    <a:pt x="33" y="89"/>
                  </a:cubicBezTo>
                  <a:cubicBezTo>
                    <a:pt x="196" y="47"/>
                    <a:pt x="196" y="47"/>
                    <a:pt x="196" y="47"/>
                  </a:cubicBezTo>
                  <a:cubicBezTo>
                    <a:pt x="207" y="45"/>
                    <a:pt x="214" y="35"/>
                    <a:pt x="214" y="25"/>
                  </a:cubicBezTo>
                  <a:cubicBezTo>
                    <a:pt x="214" y="23"/>
                    <a:pt x="214" y="21"/>
                    <a:pt x="213" y="19"/>
                  </a:cubicBezTo>
                  <a:cubicBezTo>
                    <a:pt x="210" y="9"/>
                    <a:pt x="201" y="1"/>
                    <a:pt x="191" y="1"/>
                  </a:cubicBezTo>
                  <a:cubicBezTo>
                    <a:pt x="101" y="0"/>
                    <a:pt x="101" y="0"/>
                    <a:pt x="101" y="0"/>
                  </a:cubicBezTo>
                  <a:cubicBezTo>
                    <a:pt x="0" y="26"/>
                    <a:pt x="0" y="26"/>
                    <a:pt x="0" y="26"/>
                  </a:cubicBezTo>
                  <a:cubicBezTo>
                    <a:pt x="13" y="77"/>
                    <a:pt x="13" y="77"/>
                    <a:pt x="13" y="77"/>
                  </a:cubicBezTo>
                  <a:cubicBezTo>
                    <a:pt x="15" y="85"/>
                    <a:pt x="22" y="90"/>
                    <a:pt x="29" y="90"/>
                  </a:cubicBezTo>
                  <a:cubicBezTo>
                    <a:pt x="30" y="90"/>
                    <a:pt x="32" y="90"/>
                    <a:pt x="33" y="89"/>
                  </a:cubicBezTo>
                  <a:cubicBezTo>
                    <a:pt x="32" y="85"/>
                    <a:pt x="32" y="85"/>
                    <a:pt x="32" y="85"/>
                  </a:cubicBezTo>
                  <a:cubicBezTo>
                    <a:pt x="31" y="80"/>
                    <a:pt x="31" y="80"/>
                    <a:pt x="31" y="80"/>
                  </a:cubicBezTo>
                  <a:cubicBezTo>
                    <a:pt x="30" y="81"/>
                    <a:pt x="30" y="81"/>
                    <a:pt x="29" y="81"/>
                  </a:cubicBezTo>
                  <a:cubicBezTo>
                    <a:pt x="26" y="81"/>
                    <a:pt x="22" y="78"/>
                    <a:pt x="22" y="75"/>
                  </a:cubicBezTo>
                  <a:cubicBezTo>
                    <a:pt x="11" y="32"/>
                    <a:pt x="11" y="32"/>
                    <a:pt x="11" y="32"/>
                  </a:cubicBezTo>
                  <a:cubicBezTo>
                    <a:pt x="102" y="9"/>
                    <a:pt x="102" y="9"/>
                    <a:pt x="102" y="9"/>
                  </a:cubicBezTo>
                  <a:cubicBezTo>
                    <a:pt x="191" y="10"/>
                    <a:pt x="191" y="10"/>
                    <a:pt x="191" y="10"/>
                  </a:cubicBezTo>
                  <a:cubicBezTo>
                    <a:pt x="197" y="10"/>
                    <a:pt x="203" y="15"/>
                    <a:pt x="204" y="21"/>
                  </a:cubicBezTo>
                  <a:cubicBezTo>
                    <a:pt x="205" y="22"/>
                    <a:pt x="205" y="23"/>
                    <a:pt x="205" y="25"/>
                  </a:cubicBezTo>
                  <a:cubicBezTo>
                    <a:pt x="205" y="31"/>
                    <a:pt x="200" y="37"/>
                    <a:pt x="194" y="39"/>
                  </a:cubicBezTo>
                  <a:cubicBezTo>
                    <a:pt x="31" y="80"/>
                    <a:pt x="31" y="80"/>
                    <a:pt x="31" y="80"/>
                  </a:cubicBezTo>
                  <a:cubicBezTo>
                    <a:pt x="32" y="85"/>
                    <a:pt x="32" y="85"/>
                    <a:pt x="32" y="85"/>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5" name="Freeform 30"/>
            <p:cNvSpPr>
              <a:spLocks/>
            </p:cNvSpPr>
            <p:nvPr/>
          </p:nvSpPr>
          <p:spPr bwMode="auto">
            <a:xfrm>
              <a:off x="5925" y="1031"/>
              <a:ext cx="707" cy="1225"/>
            </a:xfrm>
            <a:custGeom>
              <a:avLst/>
              <a:gdLst>
                <a:gd name="T0" fmla="*/ 265 w 265"/>
                <a:gd name="T1" fmla="*/ 320 h 459"/>
                <a:gd name="T2" fmla="*/ 265 w 265"/>
                <a:gd name="T3" fmla="*/ 71 h 459"/>
                <a:gd name="T4" fmla="*/ 194 w 265"/>
                <a:gd name="T5" fmla="*/ 0 h 459"/>
                <a:gd name="T6" fmla="*/ 72 w 265"/>
                <a:gd name="T7" fmla="*/ 0 h 459"/>
                <a:gd name="T8" fmla="*/ 0 w 265"/>
                <a:gd name="T9" fmla="*/ 72 h 459"/>
                <a:gd name="T10" fmla="*/ 0 w 265"/>
                <a:gd name="T11" fmla="*/ 459 h 459"/>
                <a:gd name="T12" fmla="*/ 265 w 265"/>
                <a:gd name="T13" fmla="*/ 431 h 459"/>
                <a:gd name="T14" fmla="*/ 265 w 265"/>
                <a:gd name="T15" fmla="*/ 402 h 459"/>
                <a:gd name="T16" fmla="*/ 261 w 265"/>
                <a:gd name="T17" fmla="*/ 397 h 459"/>
                <a:gd name="T18" fmla="*/ 256 w 265"/>
                <a:gd name="T19" fmla="*/ 402 h 459"/>
                <a:gd name="T20" fmla="*/ 256 w 265"/>
                <a:gd name="T21" fmla="*/ 423 h 459"/>
                <a:gd name="T22" fmla="*/ 9 w 265"/>
                <a:gd name="T23" fmla="*/ 449 h 459"/>
                <a:gd name="T24" fmla="*/ 9 w 265"/>
                <a:gd name="T25" fmla="*/ 72 h 459"/>
                <a:gd name="T26" fmla="*/ 27 w 265"/>
                <a:gd name="T27" fmla="*/ 27 h 459"/>
                <a:gd name="T28" fmla="*/ 72 w 265"/>
                <a:gd name="T29" fmla="*/ 9 h 459"/>
                <a:gd name="T30" fmla="*/ 194 w 265"/>
                <a:gd name="T31" fmla="*/ 9 h 459"/>
                <a:gd name="T32" fmla="*/ 238 w 265"/>
                <a:gd name="T33" fmla="*/ 27 h 459"/>
                <a:gd name="T34" fmla="*/ 256 w 265"/>
                <a:gd name="T35" fmla="*/ 71 h 459"/>
                <a:gd name="T36" fmla="*/ 256 w 265"/>
                <a:gd name="T37" fmla="*/ 320 h 459"/>
                <a:gd name="T38" fmla="*/ 261 w 265"/>
                <a:gd name="T39" fmla="*/ 324 h 459"/>
                <a:gd name="T40" fmla="*/ 265 w 265"/>
                <a:gd name="T41" fmla="*/ 3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5" h="459">
                  <a:moveTo>
                    <a:pt x="265" y="320"/>
                  </a:moveTo>
                  <a:cubicBezTo>
                    <a:pt x="265" y="71"/>
                    <a:pt x="265" y="71"/>
                    <a:pt x="265" y="71"/>
                  </a:cubicBezTo>
                  <a:cubicBezTo>
                    <a:pt x="265" y="32"/>
                    <a:pt x="233" y="0"/>
                    <a:pt x="194" y="0"/>
                  </a:cubicBezTo>
                  <a:cubicBezTo>
                    <a:pt x="72" y="0"/>
                    <a:pt x="72" y="0"/>
                    <a:pt x="72" y="0"/>
                  </a:cubicBezTo>
                  <a:cubicBezTo>
                    <a:pt x="32" y="0"/>
                    <a:pt x="0" y="32"/>
                    <a:pt x="0" y="72"/>
                  </a:cubicBezTo>
                  <a:cubicBezTo>
                    <a:pt x="0" y="459"/>
                    <a:pt x="0" y="459"/>
                    <a:pt x="0" y="459"/>
                  </a:cubicBezTo>
                  <a:cubicBezTo>
                    <a:pt x="265" y="431"/>
                    <a:pt x="265" y="431"/>
                    <a:pt x="265" y="431"/>
                  </a:cubicBezTo>
                  <a:cubicBezTo>
                    <a:pt x="265" y="402"/>
                    <a:pt x="265" y="402"/>
                    <a:pt x="265" y="402"/>
                  </a:cubicBezTo>
                  <a:cubicBezTo>
                    <a:pt x="265" y="399"/>
                    <a:pt x="263" y="397"/>
                    <a:pt x="261" y="397"/>
                  </a:cubicBezTo>
                  <a:cubicBezTo>
                    <a:pt x="258" y="397"/>
                    <a:pt x="256" y="399"/>
                    <a:pt x="256" y="402"/>
                  </a:cubicBezTo>
                  <a:cubicBezTo>
                    <a:pt x="256" y="423"/>
                    <a:pt x="256" y="423"/>
                    <a:pt x="256" y="423"/>
                  </a:cubicBezTo>
                  <a:cubicBezTo>
                    <a:pt x="9" y="449"/>
                    <a:pt x="9" y="449"/>
                    <a:pt x="9" y="449"/>
                  </a:cubicBezTo>
                  <a:cubicBezTo>
                    <a:pt x="9" y="72"/>
                    <a:pt x="9" y="72"/>
                    <a:pt x="9" y="72"/>
                  </a:cubicBezTo>
                  <a:cubicBezTo>
                    <a:pt x="9" y="54"/>
                    <a:pt x="16" y="39"/>
                    <a:pt x="27" y="27"/>
                  </a:cubicBezTo>
                  <a:cubicBezTo>
                    <a:pt x="39" y="16"/>
                    <a:pt x="54" y="9"/>
                    <a:pt x="72" y="9"/>
                  </a:cubicBezTo>
                  <a:cubicBezTo>
                    <a:pt x="194" y="9"/>
                    <a:pt x="194" y="9"/>
                    <a:pt x="194" y="9"/>
                  </a:cubicBezTo>
                  <a:cubicBezTo>
                    <a:pt x="211" y="9"/>
                    <a:pt x="226" y="16"/>
                    <a:pt x="238" y="27"/>
                  </a:cubicBezTo>
                  <a:cubicBezTo>
                    <a:pt x="249" y="38"/>
                    <a:pt x="256" y="54"/>
                    <a:pt x="256" y="71"/>
                  </a:cubicBezTo>
                  <a:cubicBezTo>
                    <a:pt x="256" y="320"/>
                    <a:pt x="256" y="320"/>
                    <a:pt x="256" y="320"/>
                  </a:cubicBezTo>
                  <a:cubicBezTo>
                    <a:pt x="256" y="322"/>
                    <a:pt x="258" y="324"/>
                    <a:pt x="261" y="324"/>
                  </a:cubicBezTo>
                  <a:cubicBezTo>
                    <a:pt x="263" y="324"/>
                    <a:pt x="265" y="322"/>
                    <a:pt x="265" y="320"/>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6" name="Freeform 31"/>
            <p:cNvSpPr>
              <a:spLocks/>
            </p:cNvSpPr>
            <p:nvPr/>
          </p:nvSpPr>
          <p:spPr bwMode="auto">
            <a:xfrm>
              <a:off x="6176" y="895"/>
              <a:ext cx="272" cy="237"/>
            </a:xfrm>
            <a:custGeom>
              <a:avLst/>
              <a:gdLst>
                <a:gd name="T0" fmla="*/ 0 w 102"/>
                <a:gd name="T1" fmla="*/ 0 h 89"/>
                <a:gd name="T2" fmla="*/ 0 w 102"/>
                <a:gd name="T3" fmla="*/ 42 h 89"/>
                <a:gd name="T4" fmla="*/ 0 w 102"/>
                <a:gd name="T5" fmla="*/ 46 h 89"/>
                <a:gd name="T6" fmla="*/ 47 w 102"/>
                <a:gd name="T7" fmla="*/ 89 h 89"/>
                <a:gd name="T8" fmla="*/ 81 w 102"/>
                <a:gd name="T9" fmla="*/ 89 h 89"/>
                <a:gd name="T10" fmla="*/ 102 w 102"/>
                <a:gd name="T11" fmla="*/ 68 h 89"/>
                <a:gd name="T12" fmla="*/ 102 w 102"/>
                <a:gd name="T13" fmla="*/ 16 h 89"/>
                <a:gd name="T14" fmla="*/ 0 w 102"/>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89">
                  <a:moveTo>
                    <a:pt x="0" y="0"/>
                  </a:moveTo>
                  <a:cubicBezTo>
                    <a:pt x="0" y="42"/>
                    <a:pt x="0" y="42"/>
                    <a:pt x="0" y="42"/>
                  </a:cubicBezTo>
                  <a:cubicBezTo>
                    <a:pt x="0" y="43"/>
                    <a:pt x="0" y="45"/>
                    <a:pt x="0" y="46"/>
                  </a:cubicBezTo>
                  <a:cubicBezTo>
                    <a:pt x="2" y="70"/>
                    <a:pt x="22" y="89"/>
                    <a:pt x="47" y="89"/>
                  </a:cubicBezTo>
                  <a:cubicBezTo>
                    <a:pt x="81" y="89"/>
                    <a:pt x="81" y="89"/>
                    <a:pt x="81" y="89"/>
                  </a:cubicBezTo>
                  <a:cubicBezTo>
                    <a:pt x="92" y="89"/>
                    <a:pt x="102" y="79"/>
                    <a:pt x="102" y="68"/>
                  </a:cubicBezTo>
                  <a:cubicBezTo>
                    <a:pt x="102" y="16"/>
                    <a:pt x="102" y="16"/>
                    <a:pt x="102" y="16"/>
                  </a:cubicBezTo>
                  <a:lnTo>
                    <a:pt x="0" y="0"/>
                  </a:lnTo>
                  <a:close/>
                </a:path>
              </a:pathLst>
            </a:custGeom>
            <a:solidFill>
              <a:srgbClr val="FFED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32"/>
            <p:cNvSpPr>
              <a:spLocks/>
            </p:cNvSpPr>
            <p:nvPr/>
          </p:nvSpPr>
          <p:spPr bwMode="auto">
            <a:xfrm>
              <a:off x="6162" y="881"/>
              <a:ext cx="297" cy="262"/>
            </a:xfrm>
            <a:custGeom>
              <a:avLst/>
              <a:gdLst>
                <a:gd name="T0" fmla="*/ 5 w 111"/>
                <a:gd name="T1" fmla="*/ 5 h 98"/>
                <a:gd name="T2" fmla="*/ 0 w 111"/>
                <a:gd name="T3" fmla="*/ 5 h 98"/>
                <a:gd name="T4" fmla="*/ 0 w 111"/>
                <a:gd name="T5" fmla="*/ 47 h 98"/>
                <a:gd name="T6" fmla="*/ 1 w 111"/>
                <a:gd name="T7" fmla="*/ 51 h 98"/>
                <a:gd name="T8" fmla="*/ 1 w 111"/>
                <a:gd name="T9" fmla="*/ 51 h 98"/>
                <a:gd name="T10" fmla="*/ 52 w 111"/>
                <a:gd name="T11" fmla="*/ 98 h 98"/>
                <a:gd name="T12" fmla="*/ 86 w 111"/>
                <a:gd name="T13" fmla="*/ 98 h 98"/>
                <a:gd name="T14" fmla="*/ 111 w 111"/>
                <a:gd name="T15" fmla="*/ 73 h 98"/>
                <a:gd name="T16" fmla="*/ 111 w 111"/>
                <a:gd name="T17" fmla="*/ 17 h 98"/>
                <a:gd name="T18" fmla="*/ 0 w 111"/>
                <a:gd name="T19" fmla="*/ 0 h 98"/>
                <a:gd name="T20" fmla="*/ 0 w 111"/>
                <a:gd name="T21" fmla="*/ 5 h 98"/>
                <a:gd name="T22" fmla="*/ 5 w 111"/>
                <a:gd name="T23" fmla="*/ 5 h 98"/>
                <a:gd name="T24" fmla="*/ 4 w 111"/>
                <a:gd name="T25" fmla="*/ 10 h 98"/>
                <a:gd name="T26" fmla="*/ 102 w 111"/>
                <a:gd name="T27" fmla="*/ 24 h 98"/>
                <a:gd name="T28" fmla="*/ 102 w 111"/>
                <a:gd name="T29" fmla="*/ 73 h 98"/>
                <a:gd name="T30" fmla="*/ 97 w 111"/>
                <a:gd name="T31" fmla="*/ 84 h 98"/>
                <a:gd name="T32" fmla="*/ 86 w 111"/>
                <a:gd name="T33" fmla="*/ 89 h 98"/>
                <a:gd name="T34" fmla="*/ 52 w 111"/>
                <a:gd name="T35" fmla="*/ 89 h 98"/>
                <a:gd name="T36" fmla="*/ 10 w 111"/>
                <a:gd name="T37" fmla="*/ 51 h 98"/>
                <a:gd name="T38" fmla="*/ 10 w 111"/>
                <a:gd name="T39" fmla="*/ 50 h 98"/>
                <a:gd name="T40" fmla="*/ 9 w 111"/>
                <a:gd name="T41" fmla="*/ 47 h 98"/>
                <a:gd name="T42" fmla="*/ 9 w 111"/>
                <a:gd name="T43" fmla="*/ 5 h 98"/>
                <a:gd name="T44" fmla="*/ 5 w 111"/>
                <a:gd name="T45" fmla="*/ 5 h 98"/>
                <a:gd name="T46" fmla="*/ 4 w 111"/>
                <a:gd name="T47" fmla="*/ 10 h 98"/>
                <a:gd name="T48" fmla="*/ 5 w 111"/>
                <a:gd name="T49"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1" h="98">
                  <a:moveTo>
                    <a:pt x="5" y="5"/>
                  </a:moveTo>
                  <a:cubicBezTo>
                    <a:pt x="0" y="5"/>
                    <a:pt x="0" y="5"/>
                    <a:pt x="0" y="5"/>
                  </a:cubicBezTo>
                  <a:cubicBezTo>
                    <a:pt x="0" y="47"/>
                    <a:pt x="0" y="47"/>
                    <a:pt x="0" y="47"/>
                  </a:cubicBezTo>
                  <a:cubicBezTo>
                    <a:pt x="0" y="48"/>
                    <a:pt x="0" y="50"/>
                    <a:pt x="1" y="51"/>
                  </a:cubicBezTo>
                  <a:cubicBezTo>
                    <a:pt x="1" y="51"/>
                    <a:pt x="1" y="51"/>
                    <a:pt x="1" y="51"/>
                  </a:cubicBezTo>
                  <a:cubicBezTo>
                    <a:pt x="3" y="78"/>
                    <a:pt x="25" y="98"/>
                    <a:pt x="52" y="98"/>
                  </a:cubicBezTo>
                  <a:cubicBezTo>
                    <a:pt x="86" y="98"/>
                    <a:pt x="86" y="98"/>
                    <a:pt x="86" y="98"/>
                  </a:cubicBezTo>
                  <a:cubicBezTo>
                    <a:pt x="100" y="98"/>
                    <a:pt x="111" y="87"/>
                    <a:pt x="111" y="73"/>
                  </a:cubicBezTo>
                  <a:cubicBezTo>
                    <a:pt x="111" y="17"/>
                    <a:pt x="111" y="17"/>
                    <a:pt x="111" y="17"/>
                  </a:cubicBezTo>
                  <a:cubicBezTo>
                    <a:pt x="0" y="0"/>
                    <a:pt x="0" y="0"/>
                    <a:pt x="0" y="0"/>
                  </a:cubicBezTo>
                  <a:cubicBezTo>
                    <a:pt x="0" y="5"/>
                    <a:pt x="0" y="5"/>
                    <a:pt x="0" y="5"/>
                  </a:cubicBezTo>
                  <a:cubicBezTo>
                    <a:pt x="5" y="5"/>
                    <a:pt x="5" y="5"/>
                    <a:pt x="5" y="5"/>
                  </a:cubicBezTo>
                  <a:cubicBezTo>
                    <a:pt x="4" y="10"/>
                    <a:pt x="4" y="10"/>
                    <a:pt x="4" y="10"/>
                  </a:cubicBezTo>
                  <a:cubicBezTo>
                    <a:pt x="102" y="24"/>
                    <a:pt x="102" y="24"/>
                    <a:pt x="102" y="24"/>
                  </a:cubicBezTo>
                  <a:cubicBezTo>
                    <a:pt x="102" y="73"/>
                    <a:pt x="102" y="73"/>
                    <a:pt x="102" y="73"/>
                  </a:cubicBezTo>
                  <a:cubicBezTo>
                    <a:pt x="102" y="77"/>
                    <a:pt x="101" y="81"/>
                    <a:pt x="97" y="84"/>
                  </a:cubicBezTo>
                  <a:cubicBezTo>
                    <a:pt x="94" y="87"/>
                    <a:pt x="90" y="89"/>
                    <a:pt x="86" y="89"/>
                  </a:cubicBezTo>
                  <a:cubicBezTo>
                    <a:pt x="52" y="89"/>
                    <a:pt x="52" y="89"/>
                    <a:pt x="52" y="89"/>
                  </a:cubicBezTo>
                  <a:cubicBezTo>
                    <a:pt x="29" y="89"/>
                    <a:pt x="11" y="72"/>
                    <a:pt x="10" y="51"/>
                  </a:cubicBezTo>
                  <a:cubicBezTo>
                    <a:pt x="10" y="50"/>
                    <a:pt x="10" y="50"/>
                    <a:pt x="10" y="50"/>
                  </a:cubicBezTo>
                  <a:cubicBezTo>
                    <a:pt x="9" y="49"/>
                    <a:pt x="9" y="48"/>
                    <a:pt x="9" y="47"/>
                  </a:cubicBezTo>
                  <a:cubicBezTo>
                    <a:pt x="9" y="5"/>
                    <a:pt x="9" y="5"/>
                    <a:pt x="9" y="5"/>
                  </a:cubicBezTo>
                  <a:cubicBezTo>
                    <a:pt x="5" y="5"/>
                    <a:pt x="5" y="5"/>
                    <a:pt x="5" y="5"/>
                  </a:cubicBezTo>
                  <a:cubicBezTo>
                    <a:pt x="4" y="10"/>
                    <a:pt x="4" y="10"/>
                    <a:pt x="4" y="10"/>
                  </a:cubicBezTo>
                  <a:lnTo>
                    <a:pt x="5" y="5"/>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8" name="Freeform 33"/>
            <p:cNvSpPr>
              <a:spLocks/>
            </p:cNvSpPr>
            <p:nvPr/>
          </p:nvSpPr>
          <p:spPr bwMode="auto">
            <a:xfrm>
              <a:off x="6176" y="905"/>
              <a:ext cx="272" cy="147"/>
            </a:xfrm>
            <a:custGeom>
              <a:avLst/>
              <a:gdLst>
                <a:gd name="T0" fmla="*/ 0 w 102"/>
                <a:gd name="T1" fmla="*/ 0 h 55"/>
                <a:gd name="T2" fmla="*/ 0 w 102"/>
                <a:gd name="T3" fmla="*/ 38 h 55"/>
                <a:gd name="T4" fmla="*/ 0 w 102"/>
                <a:gd name="T5" fmla="*/ 42 h 55"/>
                <a:gd name="T6" fmla="*/ 51 w 102"/>
                <a:gd name="T7" fmla="*/ 55 h 55"/>
                <a:gd name="T8" fmla="*/ 69 w 102"/>
                <a:gd name="T9" fmla="*/ 55 h 55"/>
                <a:gd name="T10" fmla="*/ 102 w 102"/>
                <a:gd name="T11" fmla="*/ 49 h 55"/>
                <a:gd name="T12" fmla="*/ 102 w 102"/>
                <a:gd name="T13" fmla="*/ 48 h 55"/>
                <a:gd name="T14" fmla="*/ 102 w 102"/>
                <a:gd name="T15" fmla="*/ 16 h 55"/>
                <a:gd name="T16" fmla="*/ 102 w 102"/>
                <a:gd name="T17" fmla="*/ 16 h 55"/>
                <a:gd name="T18" fmla="*/ 0 w 102"/>
                <a:gd name="T1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55">
                  <a:moveTo>
                    <a:pt x="0" y="0"/>
                  </a:moveTo>
                  <a:cubicBezTo>
                    <a:pt x="0" y="38"/>
                    <a:pt x="0" y="38"/>
                    <a:pt x="0" y="38"/>
                  </a:cubicBezTo>
                  <a:cubicBezTo>
                    <a:pt x="0" y="39"/>
                    <a:pt x="0" y="41"/>
                    <a:pt x="0" y="42"/>
                  </a:cubicBezTo>
                  <a:cubicBezTo>
                    <a:pt x="15" y="50"/>
                    <a:pt x="33" y="55"/>
                    <a:pt x="51" y="55"/>
                  </a:cubicBezTo>
                  <a:cubicBezTo>
                    <a:pt x="69" y="55"/>
                    <a:pt x="69" y="55"/>
                    <a:pt x="69" y="55"/>
                  </a:cubicBezTo>
                  <a:cubicBezTo>
                    <a:pt x="81" y="55"/>
                    <a:pt x="92" y="53"/>
                    <a:pt x="102" y="49"/>
                  </a:cubicBezTo>
                  <a:cubicBezTo>
                    <a:pt x="102" y="48"/>
                    <a:pt x="102" y="48"/>
                    <a:pt x="102" y="48"/>
                  </a:cubicBezTo>
                  <a:cubicBezTo>
                    <a:pt x="102" y="16"/>
                    <a:pt x="102" y="16"/>
                    <a:pt x="102" y="16"/>
                  </a:cubicBezTo>
                  <a:cubicBezTo>
                    <a:pt x="102" y="16"/>
                    <a:pt x="102" y="16"/>
                    <a:pt x="102" y="16"/>
                  </a:cubicBezTo>
                  <a:lnTo>
                    <a:pt x="0" y="0"/>
                  </a:lnTo>
                  <a:close/>
                </a:path>
              </a:pathLst>
            </a:custGeom>
            <a:solidFill>
              <a:srgbClr val="FCD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9" name="Freeform 34"/>
            <p:cNvSpPr>
              <a:spLocks/>
            </p:cNvSpPr>
            <p:nvPr/>
          </p:nvSpPr>
          <p:spPr bwMode="auto">
            <a:xfrm>
              <a:off x="6165" y="881"/>
              <a:ext cx="296" cy="262"/>
            </a:xfrm>
            <a:custGeom>
              <a:avLst/>
              <a:gdLst>
                <a:gd name="T0" fmla="*/ 4 w 111"/>
                <a:gd name="T1" fmla="*/ 5 h 98"/>
                <a:gd name="T2" fmla="*/ 0 w 111"/>
                <a:gd name="T3" fmla="*/ 5 h 98"/>
                <a:gd name="T4" fmla="*/ 0 w 111"/>
                <a:gd name="T5" fmla="*/ 47 h 98"/>
                <a:gd name="T6" fmla="*/ 0 w 111"/>
                <a:gd name="T7" fmla="*/ 51 h 98"/>
                <a:gd name="T8" fmla="*/ 0 w 111"/>
                <a:gd name="T9" fmla="*/ 51 h 98"/>
                <a:gd name="T10" fmla="*/ 51 w 111"/>
                <a:gd name="T11" fmla="*/ 98 h 98"/>
                <a:gd name="T12" fmla="*/ 92 w 111"/>
                <a:gd name="T13" fmla="*/ 98 h 98"/>
                <a:gd name="T14" fmla="*/ 111 w 111"/>
                <a:gd name="T15" fmla="*/ 80 h 98"/>
                <a:gd name="T16" fmla="*/ 111 w 111"/>
                <a:gd name="T17" fmla="*/ 17 h 98"/>
                <a:gd name="T18" fmla="*/ 0 w 111"/>
                <a:gd name="T19" fmla="*/ 0 h 98"/>
                <a:gd name="T20" fmla="*/ 0 w 111"/>
                <a:gd name="T21" fmla="*/ 5 h 98"/>
                <a:gd name="T22" fmla="*/ 4 w 111"/>
                <a:gd name="T23" fmla="*/ 5 h 98"/>
                <a:gd name="T24" fmla="*/ 3 w 111"/>
                <a:gd name="T25" fmla="*/ 10 h 98"/>
                <a:gd name="T26" fmla="*/ 102 w 111"/>
                <a:gd name="T27" fmla="*/ 24 h 98"/>
                <a:gd name="T28" fmla="*/ 102 w 111"/>
                <a:gd name="T29" fmla="*/ 80 h 98"/>
                <a:gd name="T30" fmla="*/ 92 w 111"/>
                <a:gd name="T31" fmla="*/ 89 h 98"/>
                <a:gd name="T32" fmla="*/ 51 w 111"/>
                <a:gd name="T33" fmla="*/ 89 h 98"/>
                <a:gd name="T34" fmla="*/ 9 w 111"/>
                <a:gd name="T35" fmla="*/ 51 h 98"/>
                <a:gd name="T36" fmla="*/ 9 w 111"/>
                <a:gd name="T37" fmla="*/ 50 h 98"/>
                <a:gd name="T38" fmla="*/ 9 w 111"/>
                <a:gd name="T39" fmla="*/ 47 h 98"/>
                <a:gd name="T40" fmla="*/ 9 w 111"/>
                <a:gd name="T41" fmla="*/ 5 h 98"/>
                <a:gd name="T42" fmla="*/ 4 w 111"/>
                <a:gd name="T43" fmla="*/ 5 h 98"/>
                <a:gd name="T44" fmla="*/ 3 w 111"/>
                <a:gd name="T45" fmla="*/ 10 h 98"/>
                <a:gd name="T46" fmla="*/ 4 w 111"/>
                <a:gd name="T4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98">
                  <a:moveTo>
                    <a:pt x="4" y="5"/>
                  </a:moveTo>
                  <a:cubicBezTo>
                    <a:pt x="0" y="5"/>
                    <a:pt x="0" y="5"/>
                    <a:pt x="0" y="5"/>
                  </a:cubicBezTo>
                  <a:cubicBezTo>
                    <a:pt x="0" y="47"/>
                    <a:pt x="0" y="47"/>
                    <a:pt x="0" y="47"/>
                  </a:cubicBezTo>
                  <a:cubicBezTo>
                    <a:pt x="0" y="48"/>
                    <a:pt x="0" y="50"/>
                    <a:pt x="0" y="51"/>
                  </a:cubicBezTo>
                  <a:cubicBezTo>
                    <a:pt x="0" y="51"/>
                    <a:pt x="0" y="51"/>
                    <a:pt x="0" y="51"/>
                  </a:cubicBezTo>
                  <a:cubicBezTo>
                    <a:pt x="2" y="78"/>
                    <a:pt x="24" y="98"/>
                    <a:pt x="51" y="98"/>
                  </a:cubicBezTo>
                  <a:cubicBezTo>
                    <a:pt x="92" y="98"/>
                    <a:pt x="92" y="98"/>
                    <a:pt x="92" y="98"/>
                  </a:cubicBezTo>
                  <a:cubicBezTo>
                    <a:pt x="102" y="98"/>
                    <a:pt x="111" y="90"/>
                    <a:pt x="111" y="80"/>
                  </a:cubicBezTo>
                  <a:cubicBezTo>
                    <a:pt x="111" y="17"/>
                    <a:pt x="111" y="17"/>
                    <a:pt x="111" y="17"/>
                  </a:cubicBezTo>
                  <a:cubicBezTo>
                    <a:pt x="0" y="0"/>
                    <a:pt x="0" y="0"/>
                    <a:pt x="0" y="0"/>
                  </a:cubicBezTo>
                  <a:cubicBezTo>
                    <a:pt x="0" y="5"/>
                    <a:pt x="0" y="5"/>
                    <a:pt x="0" y="5"/>
                  </a:cubicBezTo>
                  <a:cubicBezTo>
                    <a:pt x="4" y="5"/>
                    <a:pt x="4" y="5"/>
                    <a:pt x="4" y="5"/>
                  </a:cubicBezTo>
                  <a:cubicBezTo>
                    <a:pt x="3" y="10"/>
                    <a:pt x="3" y="10"/>
                    <a:pt x="3" y="10"/>
                  </a:cubicBezTo>
                  <a:cubicBezTo>
                    <a:pt x="102" y="24"/>
                    <a:pt x="102" y="24"/>
                    <a:pt x="102" y="24"/>
                  </a:cubicBezTo>
                  <a:cubicBezTo>
                    <a:pt x="102" y="80"/>
                    <a:pt x="102" y="80"/>
                    <a:pt x="102" y="80"/>
                  </a:cubicBezTo>
                  <a:cubicBezTo>
                    <a:pt x="102" y="85"/>
                    <a:pt x="97" y="89"/>
                    <a:pt x="92" y="89"/>
                  </a:cubicBezTo>
                  <a:cubicBezTo>
                    <a:pt x="51" y="89"/>
                    <a:pt x="51" y="89"/>
                    <a:pt x="51" y="89"/>
                  </a:cubicBezTo>
                  <a:cubicBezTo>
                    <a:pt x="29" y="89"/>
                    <a:pt x="10" y="72"/>
                    <a:pt x="9" y="51"/>
                  </a:cubicBezTo>
                  <a:cubicBezTo>
                    <a:pt x="9" y="50"/>
                    <a:pt x="9" y="50"/>
                    <a:pt x="9" y="50"/>
                  </a:cubicBezTo>
                  <a:cubicBezTo>
                    <a:pt x="9" y="49"/>
                    <a:pt x="9" y="48"/>
                    <a:pt x="9" y="47"/>
                  </a:cubicBezTo>
                  <a:cubicBezTo>
                    <a:pt x="9" y="5"/>
                    <a:pt x="9" y="5"/>
                    <a:pt x="9" y="5"/>
                  </a:cubicBezTo>
                  <a:cubicBezTo>
                    <a:pt x="4" y="5"/>
                    <a:pt x="4" y="5"/>
                    <a:pt x="4" y="5"/>
                  </a:cubicBezTo>
                  <a:cubicBezTo>
                    <a:pt x="3" y="10"/>
                    <a:pt x="3" y="10"/>
                    <a:pt x="3" y="10"/>
                  </a:cubicBezTo>
                  <a:lnTo>
                    <a:pt x="4" y="5"/>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35"/>
            <p:cNvSpPr>
              <a:spLocks/>
            </p:cNvSpPr>
            <p:nvPr/>
          </p:nvSpPr>
          <p:spPr bwMode="auto">
            <a:xfrm>
              <a:off x="5962" y="2155"/>
              <a:ext cx="801" cy="379"/>
            </a:xfrm>
            <a:custGeom>
              <a:avLst/>
              <a:gdLst>
                <a:gd name="T0" fmla="*/ 0 w 801"/>
                <a:gd name="T1" fmla="*/ 205 h 379"/>
                <a:gd name="T2" fmla="*/ 62 w 801"/>
                <a:gd name="T3" fmla="*/ 296 h 379"/>
                <a:gd name="T4" fmla="*/ 288 w 801"/>
                <a:gd name="T5" fmla="*/ 379 h 379"/>
                <a:gd name="T6" fmla="*/ 342 w 801"/>
                <a:gd name="T7" fmla="*/ 339 h 379"/>
                <a:gd name="T8" fmla="*/ 801 w 801"/>
                <a:gd name="T9" fmla="*/ 0 h 379"/>
                <a:gd name="T10" fmla="*/ 611 w 801"/>
                <a:gd name="T11" fmla="*/ 29 h 379"/>
                <a:gd name="T12" fmla="*/ 0 w 801"/>
                <a:gd name="T13" fmla="*/ 205 h 379"/>
              </a:gdLst>
              <a:ahLst/>
              <a:cxnLst>
                <a:cxn ang="0">
                  <a:pos x="T0" y="T1"/>
                </a:cxn>
                <a:cxn ang="0">
                  <a:pos x="T2" y="T3"/>
                </a:cxn>
                <a:cxn ang="0">
                  <a:pos x="T4" y="T5"/>
                </a:cxn>
                <a:cxn ang="0">
                  <a:pos x="T6" y="T7"/>
                </a:cxn>
                <a:cxn ang="0">
                  <a:pos x="T8" y="T9"/>
                </a:cxn>
                <a:cxn ang="0">
                  <a:pos x="T10" y="T11"/>
                </a:cxn>
                <a:cxn ang="0">
                  <a:pos x="T12" y="T13"/>
                </a:cxn>
              </a:cxnLst>
              <a:rect l="0" t="0" r="r" b="b"/>
              <a:pathLst>
                <a:path w="801" h="379">
                  <a:moveTo>
                    <a:pt x="0" y="205"/>
                  </a:moveTo>
                  <a:lnTo>
                    <a:pt x="62" y="296"/>
                  </a:lnTo>
                  <a:lnTo>
                    <a:pt x="288" y="379"/>
                  </a:lnTo>
                  <a:lnTo>
                    <a:pt x="342" y="339"/>
                  </a:lnTo>
                  <a:lnTo>
                    <a:pt x="801" y="0"/>
                  </a:lnTo>
                  <a:lnTo>
                    <a:pt x="611" y="29"/>
                  </a:lnTo>
                  <a:lnTo>
                    <a:pt x="0" y="205"/>
                  </a:lnTo>
                  <a:close/>
                </a:path>
              </a:pathLst>
            </a:custGeom>
            <a:solidFill>
              <a:srgbClr val="DBA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41" name="Freeform 36"/>
            <p:cNvSpPr>
              <a:spLocks/>
            </p:cNvSpPr>
            <p:nvPr/>
          </p:nvSpPr>
          <p:spPr bwMode="auto">
            <a:xfrm>
              <a:off x="5935" y="2168"/>
              <a:ext cx="687" cy="227"/>
            </a:xfrm>
            <a:custGeom>
              <a:avLst/>
              <a:gdLst>
                <a:gd name="T0" fmla="*/ 18 w 257"/>
                <a:gd name="T1" fmla="*/ 85 h 85"/>
                <a:gd name="T2" fmla="*/ 0 w 257"/>
                <a:gd name="T3" fmla="*/ 34 h 85"/>
                <a:gd name="T4" fmla="*/ 0 w 257"/>
                <a:gd name="T5" fmla="*/ 28 h 85"/>
                <a:gd name="T6" fmla="*/ 257 w 257"/>
                <a:gd name="T7" fmla="*/ 0 h 85"/>
              </a:gdLst>
              <a:ahLst/>
              <a:cxnLst>
                <a:cxn ang="0">
                  <a:pos x="T0" y="T1"/>
                </a:cxn>
                <a:cxn ang="0">
                  <a:pos x="T2" y="T3"/>
                </a:cxn>
                <a:cxn ang="0">
                  <a:pos x="T4" y="T5"/>
                </a:cxn>
                <a:cxn ang="0">
                  <a:pos x="T6" y="T7"/>
                </a:cxn>
              </a:cxnLst>
              <a:rect l="0" t="0" r="r" b="b"/>
              <a:pathLst>
                <a:path w="257" h="85">
                  <a:moveTo>
                    <a:pt x="18" y="85"/>
                  </a:moveTo>
                  <a:cubicBezTo>
                    <a:pt x="7" y="71"/>
                    <a:pt x="0" y="53"/>
                    <a:pt x="0" y="34"/>
                  </a:cubicBezTo>
                  <a:cubicBezTo>
                    <a:pt x="0" y="28"/>
                    <a:pt x="0" y="28"/>
                    <a:pt x="0" y="28"/>
                  </a:cubicBezTo>
                  <a:cubicBezTo>
                    <a:pt x="257" y="0"/>
                    <a:pt x="257" y="0"/>
                    <a:pt x="257" y="0"/>
                  </a:cubicBezTo>
                </a:path>
              </a:pathLst>
            </a:custGeom>
            <a:solidFill>
              <a:srgbClr val="DBA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2" name="Freeform 37"/>
            <p:cNvSpPr>
              <a:spLocks/>
            </p:cNvSpPr>
            <p:nvPr/>
          </p:nvSpPr>
          <p:spPr bwMode="auto">
            <a:xfrm>
              <a:off x="5925" y="2155"/>
              <a:ext cx="710" cy="253"/>
            </a:xfrm>
            <a:custGeom>
              <a:avLst/>
              <a:gdLst>
                <a:gd name="T0" fmla="*/ 26 w 266"/>
                <a:gd name="T1" fmla="*/ 87 h 95"/>
                <a:gd name="T2" fmla="*/ 9 w 266"/>
                <a:gd name="T3" fmla="*/ 39 h 95"/>
                <a:gd name="T4" fmla="*/ 9 w 266"/>
                <a:gd name="T5" fmla="*/ 37 h 95"/>
                <a:gd name="T6" fmla="*/ 262 w 266"/>
                <a:gd name="T7" fmla="*/ 9 h 95"/>
                <a:gd name="T8" fmla="*/ 266 w 266"/>
                <a:gd name="T9" fmla="*/ 4 h 95"/>
                <a:gd name="T10" fmla="*/ 261 w 266"/>
                <a:gd name="T11" fmla="*/ 0 h 95"/>
                <a:gd name="T12" fmla="*/ 0 w 266"/>
                <a:gd name="T13" fmla="*/ 29 h 95"/>
                <a:gd name="T14" fmla="*/ 0 w 266"/>
                <a:gd name="T15" fmla="*/ 39 h 95"/>
                <a:gd name="T16" fmla="*/ 19 w 266"/>
                <a:gd name="T17" fmla="*/ 93 h 95"/>
                <a:gd name="T18" fmla="*/ 25 w 266"/>
                <a:gd name="T19" fmla="*/ 94 h 95"/>
                <a:gd name="T20" fmla="*/ 26 w 266"/>
                <a:gd name="T21" fmla="*/ 8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95">
                  <a:moveTo>
                    <a:pt x="26" y="87"/>
                  </a:moveTo>
                  <a:cubicBezTo>
                    <a:pt x="15" y="74"/>
                    <a:pt x="9" y="57"/>
                    <a:pt x="9" y="39"/>
                  </a:cubicBezTo>
                  <a:cubicBezTo>
                    <a:pt x="9" y="37"/>
                    <a:pt x="9" y="37"/>
                    <a:pt x="9" y="37"/>
                  </a:cubicBezTo>
                  <a:cubicBezTo>
                    <a:pt x="262" y="9"/>
                    <a:pt x="262" y="9"/>
                    <a:pt x="262" y="9"/>
                  </a:cubicBezTo>
                  <a:cubicBezTo>
                    <a:pt x="264" y="9"/>
                    <a:pt x="266" y="7"/>
                    <a:pt x="266" y="4"/>
                  </a:cubicBezTo>
                  <a:cubicBezTo>
                    <a:pt x="266" y="2"/>
                    <a:pt x="263" y="0"/>
                    <a:pt x="261" y="0"/>
                  </a:cubicBezTo>
                  <a:cubicBezTo>
                    <a:pt x="0" y="29"/>
                    <a:pt x="0" y="29"/>
                    <a:pt x="0" y="29"/>
                  </a:cubicBezTo>
                  <a:cubicBezTo>
                    <a:pt x="0" y="39"/>
                    <a:pt x="0" y="39"/>
                    <a:pt x="0" y="39"/>
                  </a:cubicBezTo>
                  <a:cubicBezTo>
                    <a:pt x="0" y="59"/>
                    <a:pt x="7" y="78"/>
                    <a:pt x="19" y="93"/>
                  </a:cubicBezTo>
                  <a:cubicBezTo>
                    <a:pt x="20" y="95"/>
                    <a:pt x="23" y="95"/>
                    <a:pt x="25" y="94"/>
                  </a:cubicBezTo>
                  <a:cubicBezTo>
                    <a:pt x="27" y="92"/>
                    <a:pt x="27" y="89"/>
                    <a:pt x="26" y="87"/>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3" name="Freeform 38"/>
            <p:cNvSpPr>
              <a:spLocks/>
            </p:cNvSpPr>
            <p:nvPr/>
          </p:nvSpPr>
          <p:spPr bwMode="auto">
            <a:xfrm>
              <a:off x="6106" y="2243"/>
              <a:ext cx="64" cy="128"/>
            </a:xfrm>
            <a:custGeom>
              <a:avLst/>
              <a:gdLst>
                <a:gd name="T0" fmla="*/ 24 w 24"/>
                <a:gd name="T1" fmla="*/ 0 h 48"/>
                <a:gd name="T2" fmla="*/ 24 w 24"/>
                <a:gd name="T3" fmla="*/ 0 h 48"/>
                <a:gd name="T4" fmla="*/ 7 w 24"/>
                <a:gd name="T5" fmla="*/ 41 h 48"/>
                <a:gd name="T6" fmla="*/ 0 w 24"/>
                <a:gd name="T7" fmla="*/ 48 h 48"/>
              </a:gdLst>
              <a:ahLst/>
              <a:cxnLst>
                <a:cxn ang="0">
                  <a:pos x="T0" y="T1"/>
                </a:cxn>
                <a:cxn ang="0">
                  <a:pos x="T2" y="T3"/>
                </a:cxn>
                <a:cxn ang="0">
                  <a:pos x="T4" y="T5"/>
                </a:cxn>
                <a:cxn ang="0">
                  <a:pos x="T6" y="T7"/>
                </a:cxn>
              </a:cxnLst>
              <a:rect l="0" t="0" r="r" b="b"/>
              <a:pathLst>
                <a:path w="24" h="48">
                  <a:moveTo>
                    <a:pt x="24" y="0"/>
                  </a:moveTo>
                  <a:cubicBezTo>
                    <a:pt x="24" y="0"/>
                    <a:pt x="24" y="0"/>
                    <a:pt x="24" y="0"/>
                  </a:cubicBezTo>
                  <a:cubicBezTo>
                    <a:pt x="24" y="15"/>
                    <a:pt x="18" y="30"/>
                    <a:pt x="7" y="41"/>
                  </a:cubicBezTo>
                  <a:cubicBezTo>
                    <a:pt x="0" y="48"/>
                    <a:pt x="0" y="48"/>
                    <a:pt x="0" y="48"/>
                  </a:cubicBezTo>
                </a:path>
              </a:pathLst>
            </a:custGeom>
            <a:solidFill>
              <a:srgbClr val="C68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39"/>
            <p:cNvSpPr>
              <a:spLocks/>
            </p:cNvSpPr>
            <p:nvPr/>
          </p:nvSpPr>
          <p:spPr bwMode="auto">
            <a:xfrm>
              <a:off x="6093" y="2230"/>
              <a:ext cx="88" cy="154"/>
            </a:xfrm>
            <a:custGeom>
              <a:avLst/>
              <a:gdLst>
                <a:gd name="T0" fmla="*/ 24 w 33"/>
                <a:gd name="T1" fmla="*/ 5 h 58"/>
                <a:gd name="T2" fmla="*/ 8 w 33"/>
                <a:gd name="T3" fmla="*/ 43 h 58"/>
                <a:gd name="T4" fmla="*/ 1 w 33"/>
                <a:gd name="T5" fmla="*/ 50 h 58"/>
                <a:gd name="T6" fmla="*/ 1 w 33"/>
                <a:gd name="T7" fmla="*/ 56 h 58"/>
                <a:gd name="T8" fmla="*/ 8 w 33"/>
                <a:gd name="T9" fmla="*/ 56 h 58"/>
                <a:gd name="T10" fmla="*/ 15 w 33"/>
                <a:gd name="T11" fmla="*/ 49 h 58"/>
                <a:gd name="T12" fmla="*/ 33 w 33"/>
                <a:gd name="T13" fmla="*/ 5 h 58"/>
                <a:gd name="T14" fmla="*/ 29 w 33"/>
                <a:gd name="T15" fmla="*/ 0 h 58"/>
                <a:gd name="T16" fmla="*/ 24 w 33"/>
                <a:gd name="T17"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58">
                  <a:moveTo>
                    <a:pt x="24" y="5"/>
                  </a:moveTo>
                  <a:cubicBezTo>
                    <a:pt x="24" y="19"/>
                    <a:pt x="18" y="32"/>
                    <a:pt x="8" y="43"/>
                  </a:cubicBezTo>
                  <a:cubicBezTo>
                    <a:pt x="1" y="50"/>
                    <a:pt x="1" y="50"/>
                    <a:pt x="1" y="50"/>
                  </a:cubicBezTo>
                  <a:cubicBezTo>
                    <a:pt x="0" y="51"/>
                    <a:pt x="0" y="54"/>
                    <a:pt x="1" y="56"/>
                  </a:cubicBezTo>
                  <a:cubicBezTo>
                    <a:pt x="3" y="58"/>
                    <a:pt x="6" y="58"/>
                    <a:pt x="8" y="56"/>
                  </a:cubicBezTo>
                  <a:cubicBezTo>
                    <a:pt x="15" y="49"/>
                    <a:pt x="15" y="49"/>
                    <a:pt x="15" y="49"/>
                  </a:cubicBezTo>
                  <a:cubicBezTo>
                    <a:pt x="27" y="37"/>
                    <a:pt x="33" y="21"/>
                    <a:pt x="33" y="5"/>
                  </a:cubicBezTo>
                  <a:cubicBezTo>
                    <a:pt x="33" y="2"/>
                    <a:pt x="31" y="0"/>
                    <a:pt x="29" y="0"/>
                  </a:cubicBezTo>
                  <a:cubicBezTo>
                    <a:pt x="26" y="0"/>
                    <a:pt x="24" y="2"/>
                    <a:pt x="24" y="5"/>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5" name="Freeform 40"/>
            <p:cNvSpPr>
              <a:spLocks/>
            </p:cNvSpPr>
            <p:nvPr/>
          </p:nvSpPr>
          <p:spPr bwMode="auto">
            <a:xfrm>
              <a:off x="6013" y="4309"/>
              <a:ext cx="531" cy="161"/>
            </a:xfrm>
            <a:custGeom>
              <a:avLst/>
              <a:gdLst>
                <a:gd name="T0" fmla="*/ 12 w 199"/>
                <a:gd name="T1" fmla="*/ 60 h 60"/>
                <a:gd name="T2" fmla="*/ 180 w 199"/>
                <a:gd name="T3" fmla="*/ 60 h 60"/>
                <a:gd name="T4" fmla="*/ 199 w 199"/>
                <a:gd name="T5" fmla="*/ 41 h 60"/>
                <a:gd name="T6" fmla="*/ 185 w 199"/>
                <a:gd name="T7" fmla="*/ 23 h 60"/>
                <a:gd name="T8" fmla="*/ 100 w 199"/>
                <a:gd name="T9" fmla="*/ 0 h 60"/>
                <a:gd name="T10" fmla="*/ 0 w 199"/>
                <a:gd name="T11" fmla="*/ 0 h 60"/>
                <a:gd name="T12" fmla="*/ 0 w 199"/>
                <a:gd name="T13" fmla="*/ 48 h 60"/>
                <a:gd name="T14" fmla="*/ 12 w 199"/>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60">
                  <a:moveTo>
                    <a:pt x="12" y="60"/>
                  </a:moveTo>
                  <a:cubicBezTo>
                    <a:pt x="180" y="60"/>
                    <a:pt x="180" y="60"/>
                    <a:pt x="180" y="60"/>
                  </a:cubicBezTo>
                  <a:cubicBezTo>
                    <a:pt x="191" y="60"/>
                    <a:pt x="199" y="52"/>
                    <a:pt x="199" y="41"/>
                  </a:cubicBezTo>
                  <a:cubicBezTo>
                    <a:pt x="199" y="33"/>
                    <a:pt x="194" y="25"/>
                    <a:pt x="185" y="23"/>
                  </a:cubicBezTo>
                  <a:cubicBezTo>
                    <a:pt x="100" y="0"/>
                    <a:pt x="100" y="0"/>
                    <a:pt x="100" y="0"/>
                  </a:cubicBezTo>
                  <a:cubicBezTo>
                    <a:pt x="0" y="0"/>
                    <a:pt x="0" y="0"/>
                    <a:pt x="0" y="0"/>
                  </a:cubicBezTo>
                  <a:cubicBezTo>
                    <a:pt x="0" y="48"/>
                    <a:pt x="0" y="48"/>
                    <a:pt x="0" y="48"/>
                  </a:cubicBezTo>
                  <a:cubicBezTo>
                    <a:pt x="0" y="55"/>
                    <a:pt x="5" y="60"/>
                    <a:pt x="12" y="6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6" name="Freeform 41"/>
            <p:cNvSpPr>
              <a:spLocks/>
            </p:cNvSpPr>
            <p:nvPr/>
          </p:nvSpPr>
          <p:spPr bwMode="auto">
            <a:xfrm>
              <a:off x="6000" y="4296"/>
              <a:ext cx="557" cy="187"/>
            </a:xfrm>
            <a:custGeom>
              <a:avLst/>
              <a:gdLst>
                <a:gd name="T0" fmla="*/ 17 w 209"/>
                <a:gd name="T1" fmla="*/ 65 h 70"/>
                <a:gd name="T2" fmla="*/ 17 w 209"/>
                <a:gd name="T3" fmla="*/ 70 h 70"/>
                <a:gd name="T4" fmla="*/ 185 w 209"/>
                <a:gd name="T5" fmla="*/ 70 h 70"/>
                <a:gd name="T6" fmla="*/ 209 w 209"/>
                <a:gd name="T7" fmla="*/ 46 h 70"/>
                <a:gd name="T8" fmla="*/ 192 w 209"/>
                <a:gd name="T9" fmla="*/ 24 h 70"/>
                <a:gd name="T10" fmla="*/ 105 w 209"/>
                <a:gd name="T11" fmla="*/ 0 h 70"/>
                <a:gd name="T12" fmla="*/ 0 w 209"/>
                <a:gd name="T13" fmla="*/ 0 h 70"/>
                <a:gd name="T14" fmla="*/ 0 w 209"/>
                <a:gd name="T15" fmla="*/ 53 h 70"/>
                <a:gd name="T16" fmla="*/ 17 w 209"/>
                <a:gd name="T17" fmla="*/ 70 h 70"/>
                <a:gd name="T18" fmla="*/ 17 w 209"/>
                <a:gd name="T19" fmla="*/ 65 h 70"/>
                <a:gd name="T20" fmla="*/ 17 w 209"/>
                <a:gd name="T21" fmla="*/ 61 h 70"/>
                <a:gd name="T22" fmla="*/ 9 w 209"/>
                <a:gd name="T23" fmla="*/ 53 h 70"/>
                <a:gd name="T24" fmla="*/ 9 w 209"/>
                <a:gd name="T25" fmla="*/ 9 h 70"/>
                <a:gd name="T26" fmla="*/ 104 w 209"/>
                <a:gd name="T27" fmla="*/ 9 h 70"/>
                <a:gd name="T28" fmla="*/ 189 w 209"/>
                <a:gd name="T29" fmla="*/ 33 h 70"/>
                <a:gd name="T30" fmla="*/ 200 w 209"/>
                <a:gd name="T31" fmla="*/ 46 h 70"/>
                <a:gd name="T32" fmla="*/ 196 w 209"/>
                <a:gd name="T33" fmla="*/ 57 h 70"/>
                <a:gd name="T34" fmla="*/ 185 w 209"/>
                <a:gd name="T35" fmla="*/ 61 h 70"/>
                <a:gd name="T36" fmla="*/ 17 w 209"/>
                <a:gd name="T37" fmla="*/ 61 h 70"/>
                <a:gd name="T38" fmla="*/ 17 w 209"/>
                <a:gd name="T3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9" h="70">
                  <a:moveTo>
                    <a:pt x="17" y="65"/>
                  </a:moveTo>
                  <a:cubicBezTo>
                    <a:pt x="17" y="70"/>
                    <a:pt x="17" y="70"/>
                    <a:pt x="17" y="70"/>
                  </a:cubicBezTo>
                  <a:cubicBezTo>
                    <a:pt x="185" y="70"/>
                    <a:pt x="185" y="70"/>
                    <a:pt x="185" y="70"/>
                  </a:cubicBezTo>
                  <a:cubicBezTo>
                    <a:pt x="198" y="70"/>
                    <a:pt x="209" y="59"/>
                    <a:pt x="209" y="46"/>
                  </a:cubicBezTo>
                  <a:cubicBezTo>
                    <a:pt x="209" y="36"/>
                    <a:pt x="202" y="27"/>
                    <a:pt x="192" y="24"/>
                  </a:cubicBezTo>
                  <a:cubicBezTo>
                    <a:pt x="105" y="0"/>
                    <a:pt x="105" y="0"/>
                    <a:pt x="105" y="0"/>
                  </a:cubicBezTo>
                  <a:cubicBezTo>
                    <a:pt x="0" y="0"/>
                    <a:pt x="0" y="0"/>
                    <a:pt x="0" y="0"/>
                  </a:cubicBezTo>
                  <a:cubicBezTo>
                    <a:pt x="0" y="53"/>
                    <a:pt x="0" y="53"/>
                    <a:pt x="0" y="53"/>
                  </a:cubicBezTo>
                  <a:cubicBezTo>
                    <a:pt x="0" y="62"/>
                    <a:pt x="8" y="70"/>
                    <a:pt x="17" y="70"/>
                  </a:cubicBezTo>
                  <a:cubicBezTo>
                    <a:pt x="17" y="65"/>
                    <a:pt x="17" y="65"/>
                    <a:pt x="17" y="65"/>
                  </a:cubicBezTo>
                  <a:cubicBezTo>
                    <a:pt x="17" y="61"/>
                    <a:pt x="17" y="61"/>
                    <a:pt x="17" y="61"/>
                  </a:cubicBezTo>
                  <a:cubicBezTo>
                    <a:pt x="13" y="61"/>
                    <a:pt x="9" y="57"/>
                    <a:pt x="9" y="53"/>
                  </a:cubicBezTo>
                  <a:cubicBezTo>
                    <a:pt x="9" y="9"/>
                    <a:pt x="9" y="9"/>
                    <a:pt x="9" y="9"/>
                  </a:cubicBezTo>
                  <a:cubicBezTo>
                    <a:pt x="104" y="9"/>
                    <a:pt x="104" y="9"/>
                    <a:pt x="104" y="9"/>
                  </a:cubicBezTo>
                  <a:cubicBezTo>
                    <a:pt x="189" y="33"/>
                    <a:pt x="189" y="33"/>
                    <a:pt x="189" y="33"/>
                  </a:cubicBezTo>
                  <a:cubicBezTo>
                    <a:pt x="195" y="34"/>
                    <a:pt x="200" y="40"/>
                    <a:pt x="200" y="46"/>
                  </a:cubicBezTo>
                  <a:cubicBezTo>
                    <a:pt x="200" y="50"/>
                    <a:pt x="198" y="54"/>
                    <a:pt x="196" y="57"/>
                  </a:cubicBezTo>
                  <a:cubicBezTo>
                    <a:pt x="193" y="59"/>
                    <a:pt x="189" y="61"/>
                    <a:pt x="185" y="61"/>
                  </a:cubicBezTo>
                  <a:cubicBezTo>
                    <a:pt x="17" y="61"/>
                    <a:pt x="17" y="61"/>
                    <a:pt x="17" y="61"/>
                  </a:cubicBezTo>
                  <a:cubicBezTo>
                    <a:pt x="17" y="65"/>
                    <a:pt x="17" y="65"/>
                    <a:pt x="17" y="65"/>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Freeform 42"/>
            <p:cNvSpPr>
              <a:spLocks/>
            </p:cNvSpPr>
            <p:nvPr/>
          </p:nvSpPr>
          <p:spPr bwMode="auto">
            <a:xfrm>
              <a:off x="5986" y="2403"/>
              <a:ext cx="318" cy="1906"/>
            </a:xfrm>
            <a:custGeom>
              <a:avLst/>
              <a:gdLst>
                <a:gd name="T0" fmla="*/ 0 w 318"/>
                <a:gd name="T1" fmla="*/ 0 h 1906"/>
                <a:gd name="T2" fmla="*/ 0 w 318"/>
                <a:gd name="T3" fmla="*/ 1906 h 1906"/>
                <a:gd name="T4" fmla="*/ 318 w 318"/>
                <a:gd name="T5" fmla="*/ 1906 h 1906"/>
                <a:gd name="T6" fmla="*/ 318 w 318"/>
                <a:gd name="T7" fmla="*/ 102 h 1906"/>
                <a:gd name="T8" fmla="*/ 0 w 318"/>
                <a:gd name="T9" fmla="*/ 0 h 1906"/>
              </a:gdLst>
              <a:ahLst/>
              <a:cxnLst>
                <a:cxn ang="0">
                  <a:pos x="T0" y="T1"/>
                </a:cxn>
                <a:cxn ang="0">
                  <a:pos x="T2" y="T3"/>
                </a:cxn>
                <a:cxn ang="0">
                  <a:pos x="T4" y="T5"/>
                </a:cxn>
                <a:cxn ang="0">
                  <a:pos x="T6" y="T7"/>
                </a:cxn>
                <a:cxn ang="0">
                  <a:pos x="T8" y="T9"/>
                </a:cxn>
              </a:cxnLst>
              <a:rect l="0" t="0" r="r" b="b"/>
              <a:pathLst>
                <a:path w="318" h="1906">
                  <a:moveTo>
                    <a:pt x="0" y="0"/>
                  </a:moveTo>
                  <a:lnTo>
                    <a:pt x="0" y="1906"/>
                  </a:lnTo>
                  <a:lnTo>
                    <a:pt x="318" y="1906"/>
                  </a:lnTo>
                  <a:lnTo>
                    <a:pt x="318" y="102"/>
                  </a:lnTo>
                  <a:lnTo>
                    <a:pt x="0" y="0"/>
                  </a:lnTo>
                  <a:close/>
                </a:path>
              </a:pathLst>
            </a:custGeom>
            <a:solidFill>
              <a:srgbClr val="DBA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Freeform 43"/>
            <p:cNvSpPr>
              <a:spLocks/>
            </p:cNvSpPr>
            <p:nvPr/>
          </p:nvSpPr>
          <p:spPr bwMode="auto">
            <a:xfrm>
              <a:off x="5986" y="2403"/>
              <a:ext cx="318" cy="1906"/>
            </a:xfrm>
            <a:custGeom>
              <a:avLst/>
              <a:gdLst>
                <a:gd name="T0" fmla="*/ 0 w 318"/>
                <a:gd name="T1" fmla="*/ 0 h 1906"/>
                <a:gd name="T2" fmla="*/ 0 w 318"/>
                <a:gd name="T3" fmla="*/ 1906 h 1906"/>
                <a:gd name="T4" fmla="*/ 318 w 318"/>
                <a:gd name="T5" fmla="*/ 1906 h 1906"/>
                <a:gd name="T6" fmla="*/ 318 w 318"/>
                <a:gd name="T7" fmla="*/ 102 h 1906"/>
              </a:gdLst>
              <a:ahLst/>
              <a:cxnLst>
                <a:cxn ang="0">
                  <a:pos x="T0" y="T1"/>
                </a:cxn>
                <a:cxn ang="0">
                  <a:pos x="T2" y="T3"/>
                </a:cxn>
                <a:cxn ang="0">
                  <a:pos x="T4" y="T5"/>
                </a:cxn>
                <a:cxn ang="0">
                  <a:pos x="T6" y="T7"/>
                </a:cxn>
              </a:cxnLst>
              <a:rect l="0" t="0" r="r" b="b"/>
              <a:pathLst>
                <a:path w="318" h="1906">
                  <a:moveTo>
                    <a:pt x="0" y="0"/>
                  </a:moveTo>
                  <a:lnTo>
                    <a:pt x="0" y="1906"/>
                  </a:lnTo>
                  <a:lnTo>
                    <a:pt x="318" y="1906"/>
                  </a:lnTo>
                  <a:lnTo>
                    <a:pt x="318"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44"/>
            <p:cNvSpPr>
              <a:spLocks/>
            </p:cNvSpPr>
            <p:nvPr/>
          </p:nvSpPr>
          <p:spPr bwMode="auto">
            <a:xfrm>
              <a:off x="5976" y="2390"/>
              <a:ext cx="339" cy="1930"/>
            </a:xfrm>
            <a:custGeom>
              <a:avLst/>
              <a:gdLst>
                <a:gd name="T0" fmla="*/ 0 w 127"/>
                <a:gd name="T1" fmla="*/ 5 h 723"/>
                <a:gd name="T2" fmla="*/ 0 w 127"/>
                <a:gd name="T3" fmla="*/ 723 h 723"/>
                <a:gd name="T4" fmla="*/ 127 w 127"/>
                <a:gd name="T5" fmla="*/ 723 h 723"/>
                <a:gd name="T6" fmla="*/ 127 w 127"/>
                <a:gd name="T7" fmla="*/ 43 h 723"/>
                <a:gd name="T8" fmla="*/ 123 w 127"/>
                <a:gd name="T9" fmla="*/ 38 h 723"/>
                <a:gd name="T10" fmla="*/ 118 w 127"/>
                <a:gd name="T11" fmla="*/ 43 h 723"/>
                <a:gd name="T12" fmla="*/ 118 w 127"/>
                <a:gd name="T13" fmla="*/ 714 h 723"/>
                <a:gd name="T14" fmla="*/ 9 w 127"/>
                <a:gd name="T15" fmla="*/ 714 h 723"/>
                <a:gd name="T16" fmla="*/ 9 w 127"/>
                <a:gd name="T17" fmla="*/ 5 h 723"/>
                <a:gd name="T18" fmla="*/ 4 w 127"/>
                <a:gd name="T19" fmla="*/ 0 h 723"/>
                <a:gd name="T20" fmla="*/ 0 w 127"/>
                <a:gd name="T21" fmla="*/ 5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723">
                  <a:moveTo>
                    <a:pt x="0" y="5"/>
                  </a:moveTo>
                  <a:cubicBezTo>
                    <a:pt x="0" y="723"/>
                    <a:pt x="0" y="723"/>
                    <a:pt x="0" y="723"/>
                  </a:cubicBezTo>
                  <a:cubicBezTo>
                    <a:pt x="127" y="723"/>
                    <a:pt x="127" y="723"/>
                    <a:pt x="127" y="723"/>
                  </a:cubicBezTo>
                  <a:cubicBezTo>
                    <a:pt x="127" y="43"/>
                    <a:pt x="127" y="43"/>
                    <a:pt x="127" y="43"/>
                  </a:cubicBezTo>
                  <a:cubicBezTo>
                    <a:pt x="127" y="40"/>
                    <a:pt x="125" y="38"/>
                    <a:pt x="123" y="38"/>
                  </a:cubicBezTo>
                  <a:cubicBezTo>
                    <a:pt x="120" y="38"/>
                    <a:pt x="118" y="40"/>
                    <a:pt x="118" y="43"/>
                  </a:cubicBezTo>
                  <a:cubicBezTo>
                    <a:pt x="118" y="714"/>
                    <a:pt x="118" y="714"/>
                    <a:pt x="118" y="714"/>
                  </a:cubicBezTo>
                  <a:cubicBezTo>
                    <a:pt x="9" y="714"/>
                    <a:pt x="9" y="714"/>
                    <a:pt x="9" y="714"/>
                  </a:cubicBezTo>
                  <a:cubicBezTo>
                    <a:pt x="9" y="5"/>
                    <a:pt x="9" y="5"/>
                    <a:pt x="9" y="5"/>
                  </a:cubicBezTo>
                  <a:cubicBezTo>
                    <a:pt x="9" y="2"/>
                    <a:pt x="7" y="0"/>
                    <a:pt x="4" y="0"/>
                  </a:cubicBezTo>
                  <a:cubicBezTo>
                    <a:pt x="2" y="0"/>
                    <a:pt x="0" y="2"/>
                    <a:pt x="0" y="5"/>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Freeform 45"/>
            <p:cNvSpPr>
              <a:spLocks/>
            </p:cNvSpPr>
            <p:nvPr/>
          </p:nvSpPr>
          <p:spPr bwMode="auto">
            <a:xfrm>
              <a:off x="5935" y="2168"/>
              <a:ext cx="687" cy="75"/>
            </a:xfrm>
            <a:custGeom>
              <a:avLst/>
              <a:gdLst>
                <a:gd name="T0" fmla="*/ 687 w 687"/>
                <a:gd name="T1" fmla="*/ 0 h 75"/>
                <a:gd name="T2" fmla="*/ 0 w 687"/>
                <a:gd name="T3" fmla="*/ 75 h 75"/>
                <a:gd name="T4" fmla="*/ 0 w 687"/>
                <a:gd name="T5" fmla="*/ 24 h 75"/>
                <a:gd name="T6" fmla="*/ 687 w 687"/>
                <a:gd name="T7" fmla="*/ 0 h 75"/>
              </a:gdLst>
              <a:ahLst/>
              <a:cxnLst>
                <a:cxn ang="0">
                  <a:pos x="T0" y="T1"/>
                </a:cxn>
                <a:cxn ang="0">
                  <a:pos x="T2" y="T3"/>
                </a:cxn>
                <a:cxn ang="0">
                  <a:pos x="T4" y="T5"/>
                </a:cxn>
                <a:cxn ang="0">
                  <a:pos x="T6" y="T7"/>
                </a:cxn>
              </a:cxnLst>
              <a:rect l="0" t="0" r="r" b="b"/>
              <a:pathLst>
                <a:path w="687" h="75">
                  <a:moveTo>
                    <a:pt x="687" y="0"/>
                  </a:moveTo>
                  <a:lnTo>
                    <a:pt x="0" y="75"/>
                  </a:lnTo>
                  <a:lnTo>
                    <a:pt x="0" y="24"/>
                  </a:lnTo>
                  <a:lnTo>
                    <a:pt x="687" y="0"/>
                  </a:lnTo>
                  <a:close/>
                </a:path>
              </a:pathLst>
            </a:custGeom>
            <a:solidFill>
              <a:srgbClr val="AF6D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1" name="Freeform 46"/>
            <p:cNvSpPr>
              <a:spLocks/>
            </p:cNvSpPr>
            <p:nvPr/>
          </p:nvSpPr>
          <p:spPr bwMode="auto">
            <a:xfrm>
              <a:off x="5925" y="2155"/>
              <a:ext cx="699" cy="101"/>
            </a:xfrm>
            <a:custGeom>
              <a:avLst/>
              <a:gdLst>
                <a:gd name="T0" fmla="*/ 697 w 699"/>
                <a:gd name="T1" fmla="*/ 13 h 101"/>
                <a:gd name="T2" fmla="*/ 697 w 699"/>
                <a:gd name="T3" fmla="*/ 0 h 101"/>
                <a:gd name="T4" fmla="*/ 24 w 699"/>
                <a:gd name="T5" fmla="*/ 75 h 101"/>
                <a:gd name="T6" fmla="*/ 24 w 699"/>
                <a:gd name="T7" fmla="*/ 51 h 101"/>
                <a:gd name="T8" fmla="*/ 699 w 699"/>
                <a:gd name="T9" fmla="*/ 24 h 101"/>
                <a:gd name="T10" fmla="*/ 697 w 699"/>
                <a:gd name="T11" fmla="*/ 13 h 101"/>
                <a:gd name="T12" fmla="*/ 697 w 699"/>
                <a:gd name="T13" fmla="*/ 0 h 101"/>
                <a:gd name="T14" fmla="*/ 697 w 699"/>
                <a:gd name="T15" fmla="*/ 13 h 101"/>
                <a:gd name="T16" fmla="*/ 697 w 699"/>
                <a:gd name="T17" fmla="*/ 0 h 101"/>
                <a:gd name="T18" fmla="*/ 0 w 699"/>
                <a:gd name="T19" fmla="*/ 26 h 101"/>
                <a:gd name="T20" fmla="*/ 0 w 699"/>
                <a:gd name="T21" fmla="*/ 101 h 101"/>
                <a:gd name="T22" fmla="*/ 699 w 699"/>
                <a:gd name="T23" fmla="*/ 24 h 101"/>
                <a:gd name="T24" fmla="*/ 697 w 699"/>
                <a:gd name="T25" fmla="*/ 0 h 101"/>
                <a:gd name="T26" fmla="*/ 697 w 699"/>
                <a:gd name="T27" fmla="*/ 1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101">
                  <a:moveTo>
                    <a:pt x="697" y="13"/>
                  </a:moveTo>
                  <a:lnTo>
                    <a:pt x="697" y="0"/>
                  </a:lnTo>
                  <a:lnTo>
                    <a:pt x="24" y="75"/>
                  </a:lnTo>
                  <a:lnTo>
                    <a:pt x="24" y="51"/>
                  </a:lnTo>
                  <a:lnTo>
                    <a:pt x="699" y="24"/>
                  </a:lnTo>
                  <a:lnTo>
                    <a:pt x="697" y="13"/>
                  </a:lnTo>
                  <a:lnTo>
                    <a:pt x="697" y="0"/>
                  </a:lnTo>
                  <a:lnTo>
                    <a:pt x="697" y="13"/>
                  </a:lnTo>
                  <a:lnTo>
                    <a:pt x="697" y="0"/>
                  </a:lnTo>
                  <a:lnTo>
                    <a:pt x="0" y="26"/>
                  </a:lnTo>
                  <a:lnTo>
                    <a:pt x="0" y="101"/>
                  </a:lnTo>
                  <a:lnTo>
                    <a:pt x="699" y="24"/>
                  </a:lnTo>
                  <a:lnTo>
                    <a:pt x="697" y="0"/>
                  </a:lnTo>
                  <a:lnTo>
                    <a:pt x="697" y="13"/>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2" name="Freeform 47"/>
            <p:cNvSpPr>
              <a:spLocks/>
            </p:cNvSpPr>
            <p:nvPr/>
          </p:nvSpPr>
          <p:spPr bwMode="auto">
            <a:xfrm>
              <a:off x="6157" y="980"/>
              <a:ext cx="219" cy="275"/>
            </a:xfrm>
            <a:custGeom>
              <a:avLst/>
              <a:gdLst>
                <a:gd name="T0" fmla="*/ 0 w 82"/>
                <a:gd name="T1" fmla="*/ 23 h 103"/>
                <a:gd name="T2" fmla="*/ 0 w 82"/>
                <a:gd name="T3" fmla="*/ 6 h 103"/>
                <a:gd name="T4" fmla="*/ 7 w 82"/>
                <a:gd name="T5" fmla="*/ 0 h 103"/>
                <a:gd name="T6" fmla="*/ 82 w 82"/>
                <a:gd name="T7" fmla="*/ 43 h 103"/>
                <a:gd name="T8" fmla="*/ 82 w 82"/>
                <a:gd name="T9" fmla="*/ 101 h 103"/>
                <a:gd name="T10" fmla="*/ 80 w 82"/>
                <a:gd name="T11" fmla="*/ 103 h 103"/>
                <a:gd name="T12" fmla="*/ 0 w 82"/>
                <a:gd name="T13" fmla="*/ 23 h 103"/>
              </a:gdLst>
              <a:ahLst/>
              <a:cxnLst>
                <a:cxn ang="0">
                  <a:pos x="T0" y="T1"/>
                </a:cxn>
                <a:cxn ang="0">
                  <a:pos x="T2" y="T3"/>
                </a:cxn>
                <a:cxn ang="0">
                  <a:pos x="T4" y="T5"/>
                </a:cxn>
                <a:cxn ang="0">
                  <a:pos x="T6" y="T7"/>
                </a:cxn>
                <a:cxn ang="0">
                  <a:pos x="T8" y="T9"/>
                </a:cxn>
                <a:cxn ang="0">
                  <a:pos x="T10" y="T11"/>
                </a:cxn>
                <a:cxn ang="0">
                  <a:pos x="T12" y="T13"/>
                </a:cxn>
              </a:cxnLst>
              <a:rect l="0" t="0" r="r" b="b"/>
              <a:pathLst>
                <a:path w="82" h="103">
                  <a:moveTo>
                    <a:pt x="0" y="23"/>
                  </a:moveTo>
                  <a:cubicBezTo>
                    <a:pt x="0" y="6"/>
                    <a:pt x="0" y="6"/>
                    <a:pt x="0" y="6"/>
                  </a:cubicBezTo>
                  <a:cubicBezTo>
                    <a:pt x="0" y="3"/>
                    <a:pt x="3" y="0"/>
                    <a:pt x="7" y="0"/>
                  </a:cubicBezTo>
                  <a:cubicBezTo>
                    <a:pt x="82" y="43"/>
                    <a:pt x="82" y="43"/>
                    <a:pt x="82" y="43"/>
                  </a:cubicBezTo>
                  <a:cubicBezTo>
                    <a:pt x="82" y="101"/>
                    <a:pt x="82" y="101"/>
                    <a:pt x="82" y="101"/>
                  </a:cubicBezTo>
                  <a:cubicBezTo>
                    <a:pt x="82" y="103"/>
                    <a:pt x="81" y="103"/>
                    <a:pt x="80" y="103"/>
                  </a:cubicBezTo>
                  <a:lnTo>
                    <a:pt x="0"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48"/>
            <p:cNvSpPr>
              <a:spLocks/>
            </p:cNvSpPr>
            <p:nvPr/>
          </p:nvSpPr>
          <p:spPr bwMode="auto">
            <a:xfrm>
              <a:off x="6146" y="967"/>
              <a:ext cx="243" cy="299"/>
            </a:xfrm>
            <a:custGeom>
              <a:avLst/>
              <a:gdLst>
                <a:gd name="T0" fmla="*/ 4 w 91"/>
                <a:gd name="T1" fmla="*/ 28 h 112"/>
                <a:gd name="T2" fmla="*/ 9 w 91"/>
                <a:gd name="T3" fmla="*/ 28 h 112"/>
                <a:gd name="T4" fmla="*/ 9 w 91"/>
                <a:gd name="T5" fmla="*/ 11 h 112"/>
                <a:gd name="T6" fmla="*/ 11 w 91"/>
                <a:gd name="T7" fmla="*/ 9 h 112"/>
                <a:gd name="T8" fmla="*/ 11 w 91"/>
                <a:gd name="T9" fmla="*/ 5 h 112"/>
                <a:gd name="T10" fmla="*/ 9 w 91"/>
                <a:gd name="T11" fmla="*/ 9 h 112"/>
                <a:gd name="T12" fmla="*/ 82 w 91"/>
                <a:gd name="T13" fmla="*/ 51 h 112"/>
                <a:gd name="T14" fmla="*/ 82 w 91"/>
                <a:gd name="T15" fmla="*/ 106 h 112"/>
                <a:gd name="T16" fmla="*/ 85 w 91"/>
                <a:gd name="T17" fmla="*/ 106 h 112"/>
                <a:gd name="T18" fmla="*/ 83 w 91"/>
                <a:gd name="T19" fmla="*/ 104 h 112"/>
                <a:gd name="T20" fmla="*/ 82 w 91"/>
                <a:gd name="T21" fmla="*/ 106 h 112"/>
                <a:gd name="T22" fmla="*/ 85 w 91"/>
                <a:gd name="T23" fmla="*/ 106 h 112"/>
                <a:gd name="T24" fmla="*/ 83 w 91"/>
                <a:gd name="T25" fmla="*/ 104 h 112"/>
                <a:gd name="T26" fmla="*/ 85 w 91"/>
                <a:gd name="T27" fmla="*/ 106 h 112"/>
                <a:gd name="T28" fmla="*/ 85 w 91"/>
                <a:gd name="T29" fmla="*/ 103 h 112"/>
                <a:gd name="T30" fmla="*/ 83 w 91"/>
                <a:gd name="T31" fmla="*/ 104 h 112"/>
                <a:gd name="T32" fmla="*/ 85 w 91"/>
                <a:gd name="T33" fmla="*/ 106 h 112"/>
                <a:gd name="T34" fmla="*/ 85 w 91"/>
                <a:gd name="T35" fmla="*/ 103 h 112"/>
                <a:gd name="T36" fmla="*/ 85 w 91"/>
                <a:gd name="T37" fmla="*/ 106 h 112"/>
                <a:gd name="T38" fmla="*/ 87 w 91"/>
                <a:gd name="T39" fmla="*/ 104 h 112"/>
                <a:gd name="T40" fmla="*/ 85 w 91"/>
                <a:gd name="T41" fmla="*/ 103 h 112"/>
                <a:gd name="T42" fmla="*/ 85 w 91"/>
                <a:gd name="T43" fmla="*/ 106 h 112"/>
                <a:gd name="T44" fmla="*/ 87 w 91"/>
                <a:gd name="T45" fmla="*/ 104 h 112"/>
                <a:gd name="T46" fmla="*/ 7 w 91"/>
                <a:gd name="T47" fmla="*/ 25 h 112"/>
                <a:gd name="T48" fmla="*/ 4 w 91"/>
                <a:gd name="T49" fmla="*/ 28 h 112"/>
                <a:gd name="T50" fmla="*/ 9 w 91"/>
                <a:gd name="T51" fmla="*/ 28 h 112"/>
                <a:gd name="T52" fmla="*/ 4 w 91"/>
                <a:gd name="T53" fmla="*/ 28 h 112"/>
                <a:gd name="T54" fmla="*/ 1 w 91"/>
                <a:gd name="T55" fmla="*/ 31 h 112"/>
                <a:gd name="T56" fmla="*/ 81 w 91"/>
                <a:gd name="T57" fmla="*/ 111 h 112"/>
                <a:gd name="T58" fmla="*/ 81 w 91"/>
                <a:gd name="T59" fmla="*/ 111 h 112"/>
                <a:gd name="T60" fmla="*/ 85 w 91"/>
                <a:gd name="T61" fmla="*/ 112 h 112"/>
                <a:gd name="T62" fmla="*/ 89 w 91"/>
                <a:gd name="T63" fmla="*/ 111 h 112"/>
                <a:gd name="T64" fmla="*/ 91 w 91"/>
                <a:gd name="T65" fmla="*/ 106 h 112"/>
                <a:gd name="T66" fmla="*/ 91 w 91"/>
                <a:gd name="T67" fmla="*/ 46 h 112"/>
                <a:gd name="T68" fmla="*/ 12 w 91"/>
                <a:gd name="T69" fmla="*/ 0 h 112"/>
                <a:gd name="T70" fmla="*/ 11 w 91"/>
                <a:gd name="T71" fmla="*/ 0 h 112"/>
                <a:gd name="T72" fmla="*/ 0 w 91"/>
                <a:gd name="T73" fmla="*/ 11 h 112"/>
                <a:gd name="T74" fmla="*/ 0 w 91"/>
                <a:gd name="T75" fmla="*/ 30 h 112"/>
                <a:gd name="T76" fmla="*/ 1 w 91"/>
                <a:gd name="T77" fmla="*/ 31 h 112"/>
                <a:gd name="T78" fmla="*/ 4 w 91"/>
                <a:gd name="T79" fmla="*/ 2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1" h="112">
                  <a:moveTo>
                    <a:pt x="4" y="28"/>
                  </a:moveTo>
                  <a:cubicBezTo>
                    <a:pt x="9" y="28"/>
                    <a:pt x="9" y="28"/>
                    <a:pt x="9" y="28"/>
                  </a:cubicBezTo>
                  <a:cubicBezTo>
                    <a:pt x="9" y="11"/>
                    <a:pt x="9" y="11"/>
                    <a:pt x="9" y="11"/>
                  </a:cubicBezTo>
                  <a:cubicBezTo>
                    <a:pt x="9" y="10"/>
                    <a:pt x="10" y="9"/>
                    <a:pt x="11" y="9"/>
                  </a:cubicBezTo>
                  <a:cubicBezTo>
                    <a:pt x="11" y="5"/>
                    <a:pt x="11" y="5"/>
                    <a:pt x="11" y="5"/>
                  </a:cubicBezTo>
                  <a:cubicBezTo>
                    <a:pt x="9" y="9"/>
                    <a:pt x="9" y="9"/>
                    <a:pt x="9" y="9"/>
                  </a:cubicBezTo>
                  <a:cubicBezTo>
                    <a:pt x="82" y="51"/>
                    <a:pt x="82" y="51"/>
                    <a:pt x="82" y="51"/>
                  </a:cubicBezTo>
                  <a:cubicBezTo>
                    <a:pt x="82" y="106"/>
                    <a:pt x="82" y="106"/>
                    <a:pt x="82" y="106"/>
                  </a:cubicBezTo>
                  <a:cubicBezTo>
                    <a:pt x="85" y="106"/>
                    <a:pt x="85" y="106"/>
                    <a:pt x="85" y="106"/>
                  </a:cubicBezTo>
                  <a:cubicBezTo>
                    <a:pt x="83" y="104"/>
                    <a:pt x="83" y="104"/>
                    <a:pt x="83" y="104"/>
                  </a:cubicBezTo>
                  <a:cubicBezTo>
                    <a:pt x="82" y="105"/>
                    <a:pt x="82" y="106"/>
                    <a:pt x="82" y="106"/>
                  </a:cubicBezTo>
                  <a:cubicBezTo>
                    <a:pt x="85" y="106"/>
                    <a:pt x="85" y="106"/>
                    <a:pt x="85" y="106"/>
                  </a:cubicBezTo>
                  <a:cubicBezTo>
                    <a:pt x="83" y="104"/>
                    <a:pt x="83" y="104"/>
                    <a:pt x="83" y="104"/>
                  </a:cubicBezTo>
                  <a:cubicBezTo>
                    <a:pt x="85" y="106"/>
                    <a:pt x="85" y="106"/>
                    <a:pt x="85" y="106"/>
                  </a:cubicBezTo>
                  <a:cubicBezTo>
                    <a:pt x="85" y="103"/>
                    <a:pt x="85" y="103"/>
                    <a:pt x="85" y="103"/>
                  </a:cubicBezTo>
                  <a:cubicBezTo>
                    <a:pt x="84" y="103"/>
                    <a:pt x="83" y="104"/>
                    <a:pt x="83" y="104"/>
                  </a:cubicBezTo>
                  <a:cubicBezTo>
                    <a:pt x="85" y="106"/>
                    <a:pt x="85" y="106"/>
                    <a:pt x="85" y="106"/>
                  </a:cubicBezTo>
                  <a:cubicBezTo>
                    <a:pt x="85" y="103"/>
                    <a:pt x="85" y="103"/>
                    <a:pt x="85" y="103"/>
                  </a:cubicBezTo>
                  <a:cubicBezTo>
                    <a:pt x="85" y="106"/>
                    <a:pt x="85" y="106"/>
                    <a:pt x="85" y="106"/>
                  </a:cubicBezTo>
                  <a:cubicBezTo>
                    <a:pt x="87" y="104"/>
                    <a:pt x="87" y="104"/>
                    <a:pt x="87" y="104"/>
                  </a:cubicBezTo>
                  <a:cubicBezTo>
                    <a:pt x="87" y="104"/>
                    <a:pt x="86" y="103"/>
                    <a:pt x="85" y="103"/>
                  </a:cubicBezTo>
                  <a:cubicBezTo>
                    <a:pt x="85" y="106"/>
                    <a:pt x="85" y="106"/>
                    <a:pt x="85" y="106"/>
                  </a:cubicBezTo>
                  <a:cubicBezTo>
                    <a:pt x="87" y="104"/>
                    <a:pt x="87" y="104"/>
                    <a:pt x="87" y="104"/>
                  </a:cubicBezTo>
                  <a:cubicBezTo>
                    <a:pt x="7" y="25"/>
                    <a:pt x="7" y="25"/>
                    <a:pt x="7" y="25"/>
                  </a:cubicBezTo>
                  <a:cubicBezTo>
                    <a:pt x="4" y="28"/>
                    <a:pt x="4" y="28"/>
                    <a:pt x="4" y="28"/>
                  </a:cubicBezTo>
                  <a:cubicBezTo>
                    <a:pt x="9" y="28"/>
                    <a:pt x="9" y="28"/>
                    <a:pt x="9" y="28"/>
                  </a:cubicBezTo>
                  <a:cubicBezTo>
                    <a:pt x="4" y="28"/>
                    <a:pt x="4" y="28"/>
                    <a:pt x="4" y="28"/>
                  </a:cubicBezTo>
                  <a:cubicBezTo>
                    <a:pt x="1" y="31"/>
                    <a:pt x="1" y="31"/>
                    <a:pt x="1" y="31"/>
                  </a:cubicBezTo>
                  <a:cubicBezTo>
                    <a:pt x="81" y="111"/>
                    <a:pt x="81" y="111"/>
                    <a:pt x="81" y="111"/>
                  </a:cubicBezTo>
                  <a:cubicBezTo>
                    <a:pt x="81" y="111"/>
                    <a:pt x="81" y="111"/>
                    <a:pt x="81" y="111"/>
                  </a:cubicBezTo>
                  <a:cubicBezTo>
                    <a:pt x="82" y="112"/>
                    <a:pt x="83" y="112"/>
                    <a:pt x="85" y="112"/>
                  </a:cubicBezTo>
                  <a:cubicBezTo>
                    <a:pt x="86" y="112"/>
                    <a:pt x="88" y="112"/>
                    <a:pt x="89" y="111"/>
                  </a:cubicBezTo>
                  <a:cubicBezTo>
                    <a:pt x="90" y="110"/>
                    <a:pt x="91" y="108"/>
                    <a:pt x="91" y="106"/>
                  </a:cubicBezTo>
                  <a:cubicBezTo>
                    <a:pt x="91" y="46"/>
                    <a:pt x="91" y="46"/>
                    <a:pt x="91" y="46"/>
                  </a:cubicBezTo>
                  <a:cubicBezTo>
                    <a:pt x="12" y="0"/>
                    <a:pt x="12" y="0"/>
                    <a:pt x="12" y="0"/>
                  </a:cubicBezTo>
                  <a:cubicBezTo>
                    <a:pt x="11" y="0"/>
                    <a:pt x="11" y="0"/>
                    <a:pt x="11" y="0"/>
                  </a:cubicBezTo>
                  <a:cubicBezTo>
                    <a:pt x="5" y="0"/>
                    <a:pt x="0" y="5"/>
                    <a:pt x="0" y="11"/>
                  </a:cubicBezTo>
                  <a:cubicBezTo>
                    <a:pt x="0" y="30"/>
                    <a:pt x="0" y="30"/>
                    <a:pt x="0" y="30"/>
                  </a:cubicBezTo>
                  <a:cubicBezTo>
                    <a:pt x="1" y="31"/>
                    <a:pt x="1" y="31"/>
                    <a:pt x="1" y="31"/>
                  </a:cubicBezTo>
                  <a:lnTo>
                    <a:pt x="4" y="28"/>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49"/>
            <p:cNvSpPr>
              <a:spLocks/>
            </p:cNvSpPr>
            <p:nvPr/>
          </p:nvSpPr>
          <p:spPr bwMode="auto">
            <a:xfrm>
              <a:off x="6376" y="1095"/>
              <a:ext cx="80" cy="96"/>
            </a:xfrm>
            <a:custGeom>
              <a:avLst/>
              <a:gdLst>
                <a:gd name="T0" fmla="*/ 23 w 30"/>
                <a:gd name="T1" fmla="*/ 36 h 36"/>
                <a:gd name="T2" fmla="*/ 7 w 30"/>
                <a:gd name="T3" fmla="*/ 36 h 36"/>
                <a:gd name="T4" fmla="*/ 0 w 30"/>
                <a:gd name="T5" fmla="*/ 29 h 36"/>
                <a:gd name="T6" fmla="*/ 0 w 30"/>
                <a:gd name="T7" fmla="*/ 7 h 36"/>
                <a:gd name="T8" fmla="*/ 7 w 30"/>
                <a:gd name="T9" fmla="*/ 0 h 36"/>
                <a:gd name="T10" fmla="*/ 23 w 30"/>
                <a:gd name="T11" fmla="*/ 0 h 36"/>
                <a:gd name="T12" fmla="*/ 30 w 30"/>
                <a:gd name="T13" fmla="*/ 7 h 36"/>
                <a:gd name="T14" fmla="*/ 30 w 30"/>
                <a:gd name="T15" fmla="*/ 29 h 36"/>
                <a:gd name="T16" fmla="*/ 23 w 3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6">
                  <a:moveTo>
                    <a:pt x="23" y="36"/>
                  </a:moveTo>
                  <a:cubicBezTo>
                    <a:pt x="7" y="36"/>
                    <a:pt x="7" y="36"/>
                    <a:pt x="7" y="36"/>
                  </a:cubicBezTo>
                  <a:cubicBezTo>
                    <a:pt x="3" y="36"/>
                    <a:pt x="0" y="33"/>
                    <a:pt x="0" y="29"/>
                  </a:cubicBezTo>
                  <a:cubicBezTo>
                    <a:pt x="0" y="7"/>
                    <a:pt x="0" y="7"/>
                    <a:pt x="0" y="7"/>
                  </a:cubicBezTo>
                  <a:cubicBezTo>
                    <a:pt x="0" y="3"/>
                    <a:pt x="3" y="0"/>
                    <a:pt x="7" y="0"/>
                  </a:cubicBezTo>
                  <a:cubicBezTo>
                    <a:pt x="23" y="0"/>
                    <a:pt x="23" y="0"/>
                    <a:pt x="23" y="0"/>
                  </a:cubicBezTo>
                  <a:cubicBezTo>
                    <a:pt x="27" y="0"/>
                    <a:pt x="30" y="3"/>
                    <a:pt x="30" y="7"/>
                  </a:cubicBezTo>
                  <a:cubicBezTo>
                    <a:pt x="30" y="29"/>
                    <a:pt x="30" y="29"/>
                    <a:pt x="30" y="29"/>
                  </a:cubicBezTo>
                  <a:cubicBezTo>
                    <a:pt x="30" y="33"/>
                    <a:pt x="27" y="36"/>
                    <a:pt x="23" y="36"/>
                  </a:cubicBezTo>
                  <a:close/>
                </a:path>
              </a:pathLst>
            </a:custGeom>
            <a:solidFill>
              <a:srgbClr val="F99F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5" name="Freeform 50"/>
            <p:cNvSpPr>
              <a:spLocks/>
            </p:cNvSpPr>
            <p:nvPr/>
          </p:nvSpPr>
          <p:spPr bwMode="auto">
            <a:xfrm>
              <a:off x="6365" y="1084"/>
              <a:ext cx="102" cy="118"/>
            </a:xfrm>
            <a:custGeom>
              <a:avLst/>
              <a:gdLst>
                <a:gd name="T0" fmla="*/ 27 w 38"/>
                <a:gd name="T1" fmla="*/ 40 h 44"/>
                <a:gd name="T2" fmla="*/ 27 w 38"/>
                <a:gd name="T3" fmla="*/ 35 h 44"/>
                <a:gd name="T4" fmla="*/ 11 w 38"/>
                <a:gd name="T5" fmla="*/ 35 h 44"/>
                <a:gd name="T6" fmla="*/ 9 w 38"/>
                <a:gd name="T7" fmla="*/ 33 h 44"/>
                <a:gd name="T8" fmla="*/ 9 w 38"/>
                <a:gd name="T9" fmla="*/ 11 h 44"/>
                <a:gd name="T10" fmla="*/ 11 w 38"/>
                <a:gd name="T11" fmla="*/ 9 h 44"/>
                <a:gd name="T12" fmla="*/ 27 w 38"/>
                <a:gd name="T13" fmla="*/ 9 h 44"/>
                <a:gd name="T14" fmla="*/ 29 w 38"/>
                <a:gd name="T15" fmla="*/ 11 h 44"/>
                <a:gd name="T16" fmla="*/ 29 w 38"/>
                <a:gd name="T17" fmla="*/ 33 h 44"/>
                <a:gd name="T18" fmla="*/ 27 w 38"/>
                <a:gd name="T19" fmla="*/ 35 h 44"/>
                <a:gd name="T20" fmla="*/ 27 w 38"/>
                <a:gd name="T21" fmla="*/ 40 h 44"/>
                <a:gd name="T22" fmla="*/ 27 w 38"/>
                <a:gd name="T23" fmla="*/ 44 h 44"/>
                <a:gd name="T24" fmla="*/ 38 w 38"/>
                <a:gd name="T25" fmla="*/ 33 h 44"/>
                <a:gd name="T26" fmla="*/ 38 w 38"/>
                <a:gd name="T27" fmla="*/ 11 h 44"/>
                <a:gd name="T28" fmla="*/ 27 w 38"/>
                <a:gd name="T29" fmla="*/ 0 h 44"/>
                <a:gd name="T30" fmla="*/ 11 w 38"/>
                <a:gd name="T31" fmla="*/ 0 h 44"/>
                <a:gd name="T32" fmla="*/ 0 w 38"/>
                <a:gd name="T33" fmla="*/ 11 h 44"/>
                <a:gd name="T34" fmla="*/ 0 w 38"/>
                <a:gd name="T35" fmla="*/ 33 h 44"/>
                <a:gd name="T36" fmla="*/ 11 w 38"/>
                <a:gd name="T37" fmla="*/ 44 h 44"/>
                <a:gd name="T38" fmla="*/ 27 w 38"/>
                <a:gd name="T39" fmla="*/ 44 h 44"/>
                <a:gd name="T40" fmla="*/ 27 w 38"/>
                <a:gd name="T41"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44">
                  <a:moveTo>
                    <a:pt x="27" y="40"/>
                  </a:moveTo>
                  <a:cubicBezTo>
                    <a:pt x="27" y="35"/>
                    <a:pt x="27" y="35"/>
                    <a:pt x="27" y="35"/>
                  </a:cubicBezTo>
                  <a:cubicBezTo>
                    <a:pt x="11" y="35"/>
                    <a:pt x="11" y="35"/>
                    <a:pt x="11" y="35"/>
                  </a:cubicBezTo>
                  <a:cubicBezTo>
                    <a:pt x="10" y="35"/>
                    <a:pt x="9" y="34"/>
                    <a:pt x="9" y="33"/>
                  </a:cubicBezTo>
                  <a:cubicBezTo>
                    <a:pt x="9" y="11"/>
                    <a:pt x="9" y="11"/>
                    <a:pt x="9" y="11"/>
                  </a:cubicBezTo>
                  <a:cubicBezTo>
                    <a:pt x="9" y="10"/>
                    <a:pt x="10" y="9"/>
                    <a:pt x="11" y="9"/>
                  </a:cubicBezTo>
                  <a:cubicBezTo>
                    <a:pt x="27" y="9"/>
                    <a:pt x="27" y="9"/>
                    <a:pt x="27" y="9"/>
                  </a:cubicBezTo>
                  <a:cubicBezTo>
                    <a:pt x="28" y="9"/>
                    <a:pt x="29" y="10"/>
                    <a:pt x="29" y="11"/>
                  </a:cubicBezTo>
                  <a:cubicBezTo>
                    <a:pt x="29" y="33"/>
                    <a:pt x="29" y="33"/>
                    <a:pt x="29" y="33"/>
                  </a:cubicBezTo>
                  <a:cubicBezTo>
                    <a:pt x="29" y="34"/>
                    <a:pt x="28" y="35"/>
                    <a:pt x="27" y="35"/>
                  </a:cubicBezTo>
                  <a:cubicBezTo>
                    <a:pt x="27" y="40"/>
                    <a:pt x="27" y="40"/>
                    <a:pt x="27" y="40"/>
                  </a:cubicBezTo>
                  <a:cubicBezTo>
                    <a:pt x="27" y="44"/>
                    <a:pt x="27" y="44"/>
                    <a:pt x="27" y="44"/>
                  </a:cubicBezTo>
                  <a:cubicBezTo>
                    <a:pt x="33" y="44"/>
                    <a:pt x="38" y="39"/>
                    <a:pt x="38" y="33"/>
                  </a:cubicBezTo>
                  <a:cubicBezTo>
                    <a:pt x="38" y="11"/>
                    <a:pt x="38" y="11"/>
                    <a:pt x="38" y="11"/>
                  </a:cubicBezTo>
                  <a:cubicBezTo>
                    <a:pt x="38" y="5"/>
                    <a:pt x="33" y="0"/>
                    <a:pt x="27" y="0"/>
                  </a:cubicBezTo>
                  <a:cubicBezTo>
                    <a:pt x="11" y="0"/>
                    <a:pt x="11" y="0"/>
                    <a:pt x="11" y="0"/>
                  </a:cubicBezTo>
                  <a:cubicBezTo>
                    <a:pt x="5" y="0"/>
                    <a:pt x="0" y="5"/>
                    <a:pt x="0" y="11"/>
                  </a:cubicBezTo>
                  <a:cubicBezTo>
                    <a:pt x="0" y="33"/>
                    <a:pt x="0" y="33"/>
                    <a:pt x="0" y="33"/>
                  </a:cubicBezTo>
                  <a:cubicBezTo>
                    <a:pt x="0" y="39"/>
                    <a:pt x="5" y="44"/>
                    <a:pt x="11" y="44"/>
                  </a:cubicBezTo>
                  <a:cubicBezTo>
                    <a:pt x="27" y="44"/>
                    <a:pt x="27" y="44"/>
                    <a:pt x="27" y="44"/>
                  </a:cubicBezTo>
                  <a:lnTo>
                    <a:pt x="27" y="40"/>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6" name="Freeform 51"/>
            <p:cNvSpPr>
              <a:spLocks/>
            </p:cNvSpPr>
            <p:nvPr/>
          </p:nvSpPr>
          <p:spPr bwMode="auto">
            <a:xfrm>
              <a:off x="6448" y="985"/>
              <a:ext cx="48" cy="262"/>
            </a:xfrm>
            <a:custGeom>
              <a:avLst/>
              <a:gdLst>
                <a:gd name="T0" fmla="*/ 0 w 18"/>
                <a:gd name="T1" fmla="*/ 18 h 98"/>
                <a:gd name="T2" fmla="*/ 6 w 18"/>
                <a:gd name="T3" fmla="*/ 98 h 98"/>
                <a:gd name="T4" fmla="*/ 18 w 18"/>
                <a:gd name="T5" fmla="*/ 41 h 98"/>
                <a:gd name="T6" fmla="*/ 11 w 18"/>
                <a:gd name="T7" fmla="*/ 3 h 98"/>
                <a:gd name="T8" fmla="*/ 8 w 18"/>
                <a:gd name="T9" fmla="*/ 0 h 98"/>
                <a:gd name="T10" fmla="*/ 0 w 18"/>
                <a:gd name="T11" fmla="*/ 0 h 98"/>
                <a:gd name="T12" fmla="*/ 0 w 18"/>
                <a:gd name="T13" fmla="*/ 18 h 98"/>
              </a:gdLst>
              <a:ahLst/>
              <a:cxnLst>
                <a:cxn ang="0">
                  <a:pos x="T0" y="T1"/>
                </a:cxn>
                <a:cxn ang="0">
                  <a:pos x="T2" y="T3"/>
                </a:cxn>
                <a:cxn ang="0">
                  <a:pos x="T4" y="T5"/>
                </a:cxn>
                <a:cxn ang="0">
                  <a:pos x="T6" y="T7"/>
                </a:cxn>
                <a:cxn ang="0">
                  <a:pos x="T8" y="T9"/>
                </a:cxn>
                <a:cxn ang="0">
                  <a:pos x="T10" y="T11"/>
                </a:cxn>
                <a:cxn ang="0">
                  <a:pos x="T12" y="T13"/>
                </a:cxn>
              </a:cxnLst>
              <a:rect l="0" t="0" r="r" b="b"/>
              <a:pathLst>
                <a:path w="18" h="98">
                  <a:moveTo>
                    <a:pt x="0" y="18"/>
                  </a:moveTo>
                  <a:cubicBezTo>
                    <a:pt x="6" y="98"/>
                    <a:pt x="6" y="98"/>
                    <a:pt x="6" y="98"/>
                  </a:cubicBezTo>
                  <a:cubicBezTo>
                    <a:pt x="18" y="41"/>
                    <a:pt x="18" y="41"/>
                    <a:pt x="18" y="41"/>
                  </a:cubicBezTo>
                  <a:cubicBezTo>
                    <a:pt x="11" y="3"/>
                    <a:pt x="11" y="3"/>
                    <a:pt x="11" y="3"/>
                  </a:cubicBezTo>
                  <a:cubicBezTo>
                    <a:pt x="11" y="1"/>
                    <a:pt x="10" y="0"/>
                    <a:pt x="8" y="0"/>
                  </a:cubicBezTo>
                  <a:cubicBezTo>
                    <a:pt x="0" y="0"/>
                    <a:pt x="0" y="0"/>
                    <a:pt x="0" y="0"/>
                  </a:cubicBez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7" name="Freeform 52"/>
            <p:cNvSpPr>
              <a:spLocks/>
            </p:cNvSpPr>
            <p:nvPr/>
          </p:nvSpPr>
          <p:spPr bwMode="auto">
            <a:xfrm>
              <a:off x="6435" y="975"/>
              <a:ext cx="72" cy="363"/>
            </a:xfrm>
            <a:custGeom>
              <a:avLst/>
              <a:gdLst>
                <a:gd name="T0" fmla="*/ 5 w 27"/>
                <a:gd name="T1" fmla="*/ 22 h 136"/>
                <a:gd name="T2" fmla="*/ 1 w 27"/>
                <a:gd name="T3" fmla="*/ 22 h 136"/>
                <a:gd name="T4" fmla="*/ 9 w 27"/>
                <a:gd name="T5" fmla="*/ 136 h 136"/>
                <a:gd name="T6" fmla="*/ 27 w 27"/>
                <a:gd name="T7" fmla="*/ 46 h 136"/>
                <a:gd name="T8" fmla="*/ 21 w 27"/>
                <a:gd name="T9" fmla="*/ 6 h 136"/>
                <a:gd name="T10" fmla="*/ 21 w 27"/>
                <a:gd name="T11" fmla="*/ 6 h 136"/>
                <a:gd name="T12" fmla="*/ 13 w 27"/>
                <a:gd name="T13" fmla="*/ 0 h 136"/>
                <a:gd name="T14" fmla="*/ 0 w 27"/>
                <a:gd name="T15" fmla="*/ 0 h 136"/>
                <a:gd name="T16" fmla="*/ 1 w 27"/>
                <a:gd name="T17" fmla="*/ 22 h 136"/>
                <a:gd name="T18" fmla="*/ 1 w 27"/>
                <a:gd name="T19" fmla="*/ 22 h 136"/>
                <a:gd name="T20" fmla="*/ 5 w 27"/>
                <a:gd name="T21" fmla="*/ 22 h 136"/>
                <a:gd name="T22" fmla="*/ 10 w 27"/>
                <a:gd name="T23" fmla="*/ 22 h 136"/>
                <a:gd name="T24" fmla="*/ 10 w 27"/>
                <a:gd name="T25" fmla="*/ 9 h 136"/>
                <a:gd name="T26" fmla="*/ 13 w 27"/>
                <a:gd name="T27" fmla="*/ 9 h 136"/>
                <a:gd name="T28" fmla="*/ 13 w 27"/>
                <a:gd name="T29" fmla="*/ 7 h 136"/>
                <a:gd name="T30" fmla="*/ 12 w 27"/>
                <a:gd name="T31" fmla="*/ 8 h 136"/>
                <a:gd name="T32" fmla="*/ 13 w 27"/>
                <a:gd name="T33" fmla="*/ 9 h 136"/>
                <a:gd name="T34" fmla="*/ 13 w 27"/>
                <a:gd name="T35" fmla="*/ 7 h 136"/>
                <a:gd name="T36" fmla="*/ 12 w 27"/>
                <a:gd name="T37" fmla="*/ 8 h 136"/>
                <a:gd name="T38" fmla="*/ 18 w 27"/>
                <a:gd name="T39" fmla="*/ 45 h 136"/>
                <a:gd name="T40" fmla="*/ 13 w 27"/>
                <a:gd name="T41" fmla="*/ 69 h 136"/>
                <a:gd name="T42" fmla="*/ 10 w 27"/>
                <a:gd name="T43" fmla="*/ 21 h 136"/>
                <a:gd name="T44" fmla="*/ 5 w 27"/>
                <a:gd name="T45" fmla="*/ 22 h 136"/>
                <a:gd name="T46" fmla="*/ 10 w 27"/>
                <a:gd name="T47" fmla="*/ 22 h 136"/>
                <a:gd name="T48" fmla="*/ 5 w 27"/>
                <a:gd name="T49" fmla="*/ 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136">
                  <a:moveTo>
                    <a:pt x="5" y="22"/>
                  </a:moveTo>
                  <a:cubicBezTo>
                    <a:pt x="1" y="22"/>
                    <a:pt x="1" y="22"/>
                    <a:pt x="1" y="22"/>
                  </a:cubicBezTo>
                  <a:cubicBezTo>
                    <a:pt x="9" y="136"/>
                    <a:pt x="9" y="136"/>
                    <a:pt x="9" y="136"/>
                  </a:cubicBezTo>
                  <a:cubicBezTo>
                    <a:pt x="27" y="46"/>
                    <a:pt x="27" y="46"/>
                    <a:pt x="27" y="46"/>
                  </a:cubicBezTo>
                  <a:cubicBezTo>
                    <a:pt x="21" y="6"/>
                    <a:pt x="21" y="6"/>
                    <a:pt x="21" y="6"/>
                  </a:cubicBezTo>
                  <a:cubicBezTo>
                    <a:pt x="21" y="6"/>
                    <a:pt x="21" y="6"/>
                    <a:pt x="21" y="6"/>
                  </a:cubicBezTo>
                  <a:cubicBezTo>
                    <a:pt x="20" y="2"/>
                    <a:pt x="17" y="0"/>
                    <a:pt x="13" y="0"/>
                  </a:cubicBezTo>
                  <a:cubicBezTo>
                    <a:pt x="0" y="0"/>
                    <a:pt x="0" y="0"/>
                    <a:pt x="0" y="0"/>
                  </a:cubicBezTo>
                  <a:cubicBezTo>
                    <a:pt x="1" y="22"/>
                    <a:pt x="1" y="22"/>
                    <a:pt x="1" y="22"/>
                  </a:cubicBezTo>
                  <a:cubicBezTo>
                    <a:pt x="1" y="22"/>
                    <a:pt x="1" y="22"/>
                    <a:pt x="1" y="22"/>
                  </a:cubicBezTo>
                  <a:cubicBezTo>
                    <a:pt x="5" y="22"/>
                    <a:pt x="5" y="22"/>
                    <a:pt x="5" y="22"/>
                  </a:cubicBezTo>
                  <a:cubicBezTo>
                    <a:pt x="10" y="22"/>
                    <a:pt x="10" y="22"/>
                    <a:pt x="10" y="22"/>
                  </a:cubicBezTo>
                  <a:cubicBezTo>
                    <a:pt x="10" y="9"/>
                    <a:pt x="10" y="9"/>
                    <a:pt x="10" y="9"/>
                  </a:cubicBezTo>
                  <a:cubicBezTo>
                    <a:pt x="13" y="9"/>
                    <a:pt x="13" y="9"/>
                    <a:pt x="13" y="9"/>
                  </a:cubicBezTo>
                  <a:cubicBezTo>
                    <a:pt x="13" y="7"/>
                    <a:pt x="13" y="7"/>
                    <a:pt x="13" y="7"/>
                  </a:cubicBezTo>
                  <a:cubicBezTo>
                    <a:pt x="12" y="8"/>
                    <a:pt x="12" y="8"/>
                    <a:pt x="12" y="8"/>
                  </a:cubicBezTo>
                  <a:cubicBezTo>
                    <a:pt x="12" y="8"/>
                    <a:pt x="13" y="9"/>
                    <a:pt x="13" y="9"/>
                  </a:cubicBezTo>
                  <a:cubicBezTo>
                    <a:pt x="13" y="7"/>
                    <a:pt x="13" y="7"/>
                    <a:pt x="13" y="7"/>
                  </a:cubicBezTo>
                  <a:cubicBezTo>
                    <a:pt x="12" y="8"/>
                    <a:pt x="12" y="8"/>
                    <a:pt x="12" y="8"/>
                  </a:cubicBezTo>
                  <a:cubicBezTo>
                    <a:pt x="18" y="45"/>
                    <a:pt x="18" y="45"/>
                    <a:pt x="18" y="45"/>
                  </a:cubicBezTo>
                  <a:cubicBezTo>
                    <a:pt x="13" y="69"/>
                    <a:pt x="13" y="69"/>
                    <a:pt x="13" y="69"/>
                  </a:cubicBezTo>
                  <a:cubicBezTo>
                    <a:pt x="10" y="21"/>
                    <a:pt x="10" y="21"/>
                    <a:pt x="10" y="21"/>
                  </a:cubicBezTo>
                  <a:cubicBezTo>
                    <a:pt x="5" y="22"/>
                    <a:pt x="5" y="22"/>
                    <a:pt x="5" y="22"/>
                  </a:cubicBezTo>
                  <a:cubicBezTo>
                    <a:pt x="10" y="22"/>
                    <a:pt x="10" y="22"/>
                    <a:pt x="10" y="22"/>
                  </a:cubicBezTo>
                  <a:lnTo>
                    <a:pt x="5" y="22"/>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8" name="Freeform 53"/>
            <p:cNvSpPr>
              <a:spLocks/>
            </p:cNvSpPr>
            <p:nvPr/>
          </p:nvSpPr>
          <p:spPr bwMode="auto">
            <a:xfrm>
              <a:off x="6104" y="294"/>
              <a:ext cx="579" cy="689"/>
            </a:xfrm>
            <a:custGeom>
              <a:avLst/>
              <a:gdLst>
                <a:gd name="T0" fmla="*/ 0 w 217"/>
                <a:gd name="T1" fmla="*/ 74 h 258"/>
                <a:gd name="T2" fmla="*/ 0 w 217"/>
                <a:gd name="T3" fmla="*/ 149 h 258"/>
                <a:gd name="T4" fmla="*/ 109 w 217"/>
                <a:gd name="T5" fmla="*/ 258 h 258"/>
                <a:gd name="T6" fmla="*/ 126 w 217"/>
                <a:gd name="T7" fmla="*/ 258 h 258"/>
                <a:gd name="T8" fmla="*/ 217 w 217"/>
                <a:gd name="T9" fmla="*/ 167 h 258"/>
                <a:gd name="T10" fmla="*/ 217 w 217"/>
                <a:gd name="T11" fmla="*/ 70 h 258"/>
                <a:gd name="T12" fmla="*/ 217 w 217"/>
                <a:gd name="T13" fmla="*/ 56 h 258"/>
                <a:gd name="T14" fmla="*/ 162 w 217"/>
                <a:gd name="T15" fmla="*/ 0 h 258"/>
                <a:gd name="T16" fmla="*/ 56 w 217"/>
                <a:gd name="T17" fmla="*/ 0 h 258"/>
                <a:gd name="T18" fmla="*/ 0 w 217"/>
                <a:gd name="T19" fmla="*/ 56 h 258"/>
                <a:gd name="T20" fmla="*/ 0 w 217"/>
                <a:gd name="T21" fmla="*/ 83 h 258"/>
                <a:gd name="T22" fmla="*/ 0 w 217"/>
                <a:gd name="T23"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258">
                  <a:moveTo>
                    <a:pt x="0" y="74"/>
                  </a:moveTo>
                  <a:cubicBezTo>
                    <a:pt x="0" y="149"/>
                    <a:pt x="0" y="149"/>
                    <a:pt x="0" y="149"/>
                  </a:cubicBezTo>
                  <a:cubicBezTo>
                    <a:pt x="0" y="209"/>
                    <a:pt x="49" y="258"/>
                    <a:pt x="109" y="258"/>
                  </a:cubicBezTo>
                  <a:cubicBezTo>
                    <a:pt x="126" y="258"/>
                    <a:pt x="126" y="258"/>
                    <a:pt x="126" y="258"/>
                  </a:cubicBezTo>
                  <a:cubicBezTo>
                    <a:pt x="177" y="258"/>
                    <a:pt x="217" y="217"/>
                    <a:pt x="217" y="167"/>
                  </a:cubicBezTo>
                  <a:cubicBezTo>
                    <a:pt x="217" y="70"/>
                    <a:pt x="217" y="70"/>
                    <a:pt x="217" y="70"/>
                  </a:cubicBezTo>
                  <a:cubicBezTo>
                    <a:pt x="217" y="56"/>
                    <a:pt x="217" y="56"/>
                    <a:pt x="217" y="56"/>
                  </a:cubicBezTo>
                  <a:cubicBezTo>
                    <a:pt x="217" y="25"/>
                    <a:pt x="192" y="0"/>
                    <a:pt x="162" y="0"/>
                  </a:cubicBezTo>
                  <a:cubicBezTo>
                    <a:pt x="56" y="0"/>
                    <a:pt x="56" y="0"/>
                    <a:pt x="56" y="0"/>
                  </a:cubicBezTo>
                  <a:cubicBezTo>
                    <a:pt x="25" y="0"/>
                    <a:pt x="0" y="25"/>
                    <a:pt x="0" y="56"/>
                  </a:cubicBezTo>
                  <a:cubicBezTo>
                    <a:pt x="0" y="83"/>
                    <a:pt x="0" y="83"/>
                    <a:pt x="0" y="83"/>
                  </a:cubicBezTo>
                  <a:cubicBezTo>
                    <a:pt x="0" y="74"/>
                    <a:pt x="0" y="74"/>
                    <a:pt x="0" y="74"/>
                  </a:cubicBezTo>
                </a:path>
              </a:pathLst>
            </a:custGeom>
            <a:solidFill>
              <a:srgbClr val="FFED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9" name="Freeform 54"/>
            <p:cNvSpPr>
              <a:spLocks/>
            </p:cNvSpPr>
            <p:nvPr/>
          </p:nvSpPr>
          <p:spPr bwMode="auto">
            <a:xfrm>
              <a:off x="6093" y="283"/>
              <a:ext cx="603" cy="710"/>
            </a:xfrm>
            <a:custGeom>
              <a:avLst/>
              <a:gdLst>
                <a:gd name="T0" fmla="*/ 0 w 226"/>
                <a:gd name="T1" fmla="*/ 78 h 266"/>
                <a:gd name="T2" fmla="*/ 0 w 226"/>
                <a:gd name="T3" fmla="*/ 153 h 266"/>
                <a:gd name="T4" fmla="*/ 4 w 226"/>
                <a:gd name="T5" fmla="*/ 153 h 266"/>
                <a:gd name="T6" fmla="*/ 0 w 226"/>
                <a:gd name="T7" fmla="*/ 153 h 266"/>
                <a:gd name="T8" fmla="*/ 0 w 226"/>
                <a:gd name="T9" fmla="*/ 153 h 266"/>
                <a:gd name="T10" fmla="*/ 113 w 226"/>
                <a:gd name="T11" fmla="*/ 266 h 266"/>
                <a:gd name="T12" fmla="*/ 130 w 226"/>
                <a:gd name="T13" fmla="*/ 266 h 266"/>
                <a:gd name="T14" fmla="*/ 226 w 226"/>
                <a:gd name="T15" fmla="*/ 171 h 266"/>
                <a:gd name="T16" fmla="*/ 226 w 226"/>
                <a:gd name="T17" fmla="*/ 74 h 266"/>
                <a:gd name="T18" fmla="*/ 226 w 226"/>
                <a:gd name="T19" fmla="*/ 60 h 266"/>
                <a:gd name="T20" fmla="*/ 166 w 226"/>
                <a:gd name="T21" fmla="*/ 0 h 266"/>
                <a:gd name="T22" fmla="*/ 60 w 226"/>
                <a:gd name="T23" fmla="*/ 0 h 266"/>
                <a:gd name="T24" fmla="*/ 60 w 226"/>
                <a:gd name="T25" fmla="*/ 4 h 266"/>
                <a:gd name="T26" fmla="*/ 60 w 226"/>
                <a:gd name="T27" fmla="*/ 0 h 266"/>
                <a:gd name="T28" fmla="*/ 60 w 226"/>
                <a:gd name="T29" fmla="*/ 0 h 266"/>
                <a:gd name="T30" fmla="*/ 0 w 226"/>
                <a:gd name="T31" fmla="*/ 60 h 266"/>
                <a:gd name="T32" fmla="*/ 0 w 226"/>
                <a:gd name="T33" fmla="*/ 87 h 266"/>
                <a:gd name="T34" fmla="*/ 4 w 226"/>
                <a:gd name="T35" fmla="*/ 91 h 266"/>
                <a:gd name="T36" fmla="*/ 9 w 226"/>
                <a:gd name="T37" fmla="*/ 87 h 266"/>
                <a:gd name="T38" fmla="*/ 9 w 226"/>
                <a:gd name="T39" fmla="*/ 60 h 266"/>
                <a:gd name="T40" fmla="*/ 24 w 226"/>
                <a:gd name="T41" fmla="*/ 24 h 266"/>
                <a:gd name="T42" fmla="*/ 60 w 226"/>
                <a:gd name="T43" fmla="*/ 9 h 266"/>
                <a:gd name="T44" fmla="*/ 60 w 226"/>
                <a:gd name="T45" fmla="*/ 5 h 266"/>
                <a:gd name="T46" fmla="*/ 60 w 226"/>
                <a:gd name="T47" fmla="*/ 9 h 266"/>
                <a:gd name="T48" fmla="*/ 60 w 226"/>
                <a:gd name="T49" fmla="*/ 9 h 266"/>
                <a:gd name="T50" fmla="*/ 60 w 226"/>
                <a:gd name="T51" fmla="*/ 5 h 266"/>
                <a:gd name="T52" fmla="*/ 60 w 226"/>
                <a:gd name="T53" fmla="*/ 9 h 266"/>
                <a:gd name="T54" fmla="*/ 60 w 226"/>
                <a:gd name="T55" fmla="*/ 9 h 266"/>
                <a:gd name="T56" fmla="*/ 166 w 226"/>
                <a:gd name="T57" fmla="*/ 9 h 266"/>
                <a:gd name="T58" fmla="*/ 202 w 226"/>
                <a:gd name="T59" fmla="*/ 24 h 266"/>
                <a:gd name="T60" fmla="*/ 217 w 226"/>
                <a:gd name="T61" fmla="*/ 60 h 266"/>
                <a:gd name="T62" fmla="*/ 217 w 226"/>
                <a:gd name="T63" fmla="*/ 74 h 266"/>
                <a:gd name="T64" fmla="*/ 217 w 226"/>
                <a:gd name="T65" fmla="*/ 171 h 266"/>
                <a:gd name="T66" fmla="*/ 191 w 226"/>
                <a:gd name="T67" fmla="*/ 232 h 266"/>
                <a:gd name="T68" fmla="*/ 130 w 226"/>
                <a:gd name="T69" fmla="*/ 257 h 266"/>
                <a:gd name="T70" fmla="*/ 113 w 226"/>
                <a:gd name="T71" fmla="*/ 257 h 266"/>
                <a:gd name="T72" fmla="*/ 39 w 226"/>
                <a:gd name="T73" fmla="*/ 227 h 266"/>
                <a:gd name="T74" fmla="*/ 9 w 226"/>
                <a:gd name="T75" fmla="*/ 153 h 266"/>
                <a:gd name="T76" fmla="*/ 6 w 226"/>
                <a:gd name="T77" fmla="*/ 153 h 266"/>
                <a:gd name="T78" fmla="*/ 9 w 226"/>
                <a:gd name="T79" fmla="*/ 153 h 266"/>
                <a:gd name="T80" fmla="*/ 9 w 226"/>
                <a:gd name="T81" fmla="*/ 153 h 266"/>
                <a:gd name="T82" fmla="*/ 6 w 226"/>
                <a:gd name="T83" fmla="*/ 153 h 266"/>
                <a:gd name="T84" fmla="*/ 9 w 226"/>
                <a:gd name="T85" fmla="*/ 153 h 266"/>
                <a:gd name="T86" fmla="*/ 9 w 226"/>
                <a:gd name="T87" fmla="*/ 153 h 266"/>
                <a:gd name="T88" fmla="*/ 9 w 226"/>
                <a:gd name="T89" fmla="*/ 78 h 266"/>
                <a:gd name="T90" fmla="*/ 4 w 226"/>
                <a:gd name="T91" fmla="*/ 73 h 266"/>
                <a:gd name="T92" fmla="*/ 0 w 226"/>
                <a:gd name="T93" fmla="*/ 7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266">
                  <a:moveTo>
                    <a:pt x="0" y="78"/>
                  </a:moveTo>
                  <a:cubicBezTo>
                    <a:pt x="0" y="153"/>
                    <a:pt x="0" y="153"/>
                    <a:pt x="0" y="153"/>
                  </a:cubicBezTo>
                  <a:cubicBezTo>
                    <a:pt x="4" y="153"/>
                    <a:pt x="4" y="153"/>
                    <a:pt x="4" y="153"/>
                  </a:cubicBezTo>
                  <a:cubicBezTo>
                    <a:pt x="0" y="153"/>
                    <a:pt x="0" y="153"/>
                    <a:pt x="0" y="153"/>
                  </a:cubicBezTo>
                  <a:cubicBezTo>
                    <a:pt x="0" y="153"/>
                    <a:pt x="0" y="153"/>
                    <a:pt x="0" y="153"/>
                  </a:cubicBezTo>
                  <a:cubicBezTo>
                    <a:pt x="0" y="216"/>
                    <a:pt x="50" y="266"/>
                    <a:pt x="113" y="266"/>
                  </a:cubicBezTo>
                  <a:cubicBezTo>
                    <a:pt x="130" y="266"/>
                    <a:pt x="130" y="266"/>
                    <a:pt x="130" y="266"/>
                  </a:cubicBezTo>
                  <a:cubicBezTo>
                    <a:pt x="183" y="266"/>
                    <a:pt x="226" y="223"/>
                    <a:pt x="226" y="171"/>
                  </a:cubicBezTo>
                  <a:cubicBezTo>
                    <a:pt x="226" y="74"/>
                    <a:pt x="226" y="74"/>
                    <a:pt x="226" y="74"/>
                  </a:cubicBezTo>
                  <a:cubicBezTo>
                    <a:pt x="226" y="60"/>
                    <a:pt x="226" y="60"/>
                    <a:pt x="226" y="60"/>
                  </a:cubicBezTo>
                  <a:cubicBezTo>
                    <a:pt x="226" y="27"/>
                    <a:pt x="199" y="0"/>
                    <a:pt x="166" y="0"/>
                  </a:cubicBezTo>
                  <a:cubicBezTo>
                    <a:pt x="60" y="0"/>
                    <a:pt x="60" y="0"/>
                    <a:pt x="60" y="0"/>
                  </a:cubicBezTo>
                  <a:cubicBezTo>
                    <a:pt x="60" y="4"/>
                    <a:pt x="60" y="4"/>
                    <a:pt x="60" y="4"/>
                  </a:cubicBezTo>
                  <a:cubicBezTo>
                    <a:pt x="60" y="0"/>
                    <a:pt x="60" y="0"/>
                    <a:pt x="60" y="0"/>
                  </a:cubicBezTo>
                  <a:cubicBezTo>
                    <a:pt x="60" y="0"/>
                    <a:pt x="60" y="0"/>
                    <a:pt x="60" y="0"/>
                  </a:cubicBezTo>
                  <a:cubicBezTo>
                    <a:pt x="27" y="0"/>
                    <a:pt x="0" y="27"/>
                    <a:pt x="0" y="60"/>
                  </a:cubicBezTo>
                  <a:cubicBezTo>
                    <a:pt x="0" y="87"/>
                    <a:pt x="0" y="87"/>
                    <a:pt x="0" y="87"/>
                  </a:cubicBezTo>
                  <a:cubicBezTo>
                    <a:pt x="0" y="89"/>
                    <a:pt x="2" y="91"/>
                    <a:pt x="4" y="91"/>
                  </a:cubicBezTo>
                  <a:cubicBezTo>
                    <a:pt x="7" y="91"/>
                    <a:pt x="9" y="89"/>
                    <a:pt x="9" y="87"/>
                  </a:cubicBezTo>
                  <a:cubicBezTo>
                    <a:pt x="9" y="60"/>
                    <a:pt x="9" y="60"/>
                    <a:pt x="9" y="60"/>
                  </a:cubicBezTo>
                  <a:cubicBezTo>
                    <a:pt x="9" y="46"/>
                    <a:pt x="15" y="33"/>
                    <a:pt x="24" y="24"/>
                  </a:cubicBezTo>
                  <a:cubicBezTo>
                    <a:pt x="33" y="15"/>
                    <a:pt x="46" y="9"/>
                    <a:pt x="60" y="9"/>
                  </a:cubicBezTo>
                  <a:cubicBezTo>
                    <a:pt x="60" y="5"/>
                    <a:pt x="60" y="5"/>
                    <a:pt x="60" y="5"/>
                  </a:cubicBezTo>
                  <a:cubicBezTo>
                    <a:pt x="60" y="9"/>
                    <a:pt x="60" y="9"/>
                    <a:pt x="60" y="9"/>
                  </a:cubicBezTo>
                  <a:cubicBezTo>
                    <a:pt x="60" y="9"/>
                    <a:pt x="60" y="9"/>
                    <a:pt x="60" y="9"/>
                  </a:cubicBezTo>
                  <a:cubicBezTo>
                    <a:pt x="60" y="5"/>
                    <a:pt x="60" y="5"/>
                    <a:pt x="60" y="5"/>
                  </a:cubicBezTo>
                  <a:cubicBezTo>
                    <a:pt x="60" y="9"/>
                    <a:pt x="60" y="9"/>
                    <a:pt x="60" y="9"/>
                  </a:cubicBezTo>
                  <a:cubicBezTo>
                    <a:pt x="60" y="9"/>
                    <a:pt x="60" y="9"/>
                    <a:pt x="60" y="9"/>
                  </a:cubicBezTo>
                  <a:cubicBezTo>
                    <a:pt x="166" y="9"/>
                    <a:pt x="166" y="9"/>
                    <a:pt x="166" y="9"/>
                  </a:cubicBezTo>
                  <a:cubicBezTo>
                    <a:pt x="180" y="9"/>
                    <a:pt x="192" y="15"/>
                    <a:pt x="202" y="24"/>
                  </a:cubicBezTo>
                  <a:cubicBezTo>
                    <a:pt x="211" y="33"/>
                    <a:pt x="217" y="46"/>
                    <a:pt x="217" y="60"/>
                  </a:cubicBezTo>
                  <a:cubicBezTo>
                    <a:pt x="217" y="74"/>
                    <a:pt x="217" y="74"/>
                    <a:pt x="217" y="74"/>
                  </a:cubicBezTo>
                  <a:cubicBezTo>
                    <a:pt x="217" y="171"/>
                    <a:pt x="217" y="171"/>
                    <a:pt x="217" y="171"/>
                  </a:cubicBezTo>
                  <a:cubicBezTo>
                    <a:pt x="217" y="195"/>
                    <a:pt x="207" y="216"/>
                    <a:pt x="191" y="232"/>
                  </a:cubicBezTo>
                  <a:cubicBezTo>
                    <a:pt x="176" y="247"/>
                    <a:pt x="154" y="257"/>
                    <a:pt x="130" y="257"/>
                  </a:cubicBezTo>
                  <a:cubicBezTo>
                    <a:pt x="113" y="257"/>
                    <a:pt x="113" y="257"/>
                    <a:pt x="113" y="257"/>
                  </a:cubicBezTo>
                  <a:cubicBezTo>
                    <a:pt x="84" y="257"/>
                    <a:pt x="58" y="245"/>
                    <a:pt x="39" y="227"/>
                  </a:cubicBezTo>
                  <a:cubicBezTo>
                    <a:pt x="21" y="208"/>
                    <a:pt x="9" y="182"/>
                    <a:pt x="9" y="153"/>
                  </a:cubicBezTo>
                  <a:cubicBezTo>
                    <a:pt x="6" y="153"/>
                    <a:pt x="6" y="153"/>
                    <a:pt x="6" y="153"/>
                  </a:cubicBezTo>
                  <a:cubicBezTo>
                    <a:pt x="9" y="153"/>
                    <a:pt x="9" y="153"/>
                    <a:pt x="9" y="153"/>
                  </a:cubicBezTo>
                  <a:cubicBezTo>
                    <a:pt x="9" y="153"/>
                    <a:pt x="9" y="153"/>
                    <a:pt x="9" y="153"/>
                  </a:cubicBezTo>
                  <a:cubicBezTo>
                    <a:pt x="6" y="153"/>
                    <a:pt x="6" y="153"/>
                    <a:pt x="6" y="153"/>
                  </a:cubicBezTo>
                  <a:cubicBezTo>
                    <a:pt x="9" y="153"/>
                    <a:pt x="9" y="153"/>
                    <a:pt x="9" y="153"/>
                  </a:cubicBezTo>
                  <a:cubicBezTo>
                    <a:pt x="9" y="153"/>
                    <a:pt x="9" y="153"/>
                    <a:pt x="9" y="153"/>
                  </a:cubicBezTo>
                  <a:cubicBezTo>
                    <a:pt x="9" y="78"/>
                    <a:pt x="9" y="78"/>
                    <a:pt x="9" y="78"/>
                  </a:cubicBezTo>
                  <a:cubicBezTo>
                    <a:pt x="9" y="75"/>
                    <a:pt x="7" y="73"/>
                    <a:pt x="4" y="73"/>
                  </a:cubicBezTo>
                  <a:cubicBezTo>
                    <a:pt x="2" y="73"/>
                    <a:pt x="0" y="75"/>
                    <a:pt x="0" y="78"/>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0" name="Rectangle 55"/>
            <p:cNvSpPr>
              <a:spLocks noChangeArrowheads="1"/>
            </p:cNvSpPr>
            <p:nvPr/>
          </p:nvSpPr>
          <p:spPr bwMode="auto">
            <a:xfrm>
              <a:off x="6573" y="523"/>
              <a:ext cx="110" cy="86"/>
            </a:xfrm>
            <a:prstGeom prst="rect">
              <a:avLst/>
            </a:prstGeom>
            <a:solidFill>
              <a:srgbClr val="FCD4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1" name="Rectangle 56"/>
            <p:cNvSpPr>
              <a:spLocks noChangeArrowheads="1"/>
            </p:cNvSpPr>
            <p:nvPr/>
          </p:nvSpPr>
          <p:spPr bwMode="auto">
            <a:xfrm>
              <a:off x="6573" y="523"/>
              <a:ext cx="11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2" name="Freeform 57"/>
            <p:cNvSpPr>
              <a:spLocks/>
            </p:cNvSpPr>
            <p:nvPr/>
          </p:nvSpPr>
          <p:spPr bwMode="auto">
            <a:xfrm>
              <a:off x="6331" y="523"/>
              <a:ext cx="152" cy="86"/>
            </a:xfrm>
            <a:custGeom>
              <a:avLst/>
              <a:gdLst>
                <a:gd name="T0" fmla="*/ 11 w 57"/>
                <a:gd name="T1" fmla="*/ 32 h 32"/>
                <a:gd name="T2" fmla="*/ 46 w 57"/>
                <a:gd name="T3" fmla="*/ 32 h 32"/>
                <a:gd name="T4" fmla="*/ 57 w 57"/>
                <a:gd name="T5" fmla="*/ 21 h 32"/>
                <a:gd name="T6" fmla="*/ 57 w 57"/>
                <a:gd name="T7" fmla="*/ 0 h 32"/>
                <a:gd name="T8" fmla="*/ 0 w 57"/>
                <a:gd name="T9" fmla="*/ 0 h 32"/>
                <a:gd name="T10" fmla="*/ 0 w 57"/>
                <a:gd name="T11" fmla="*/ 22 h 32"/>
                <a:gd name="T12" fmla="*/ 11 w 57"/>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57" h="32">
                  <a:moveTo>
                    <a:pt x="11" y="32"/>
                  </a:moveTo>
                  <a:cubicBezTo>
                    <a:pt x="46" y="32"/>
                    <a:pt x="46" y="32"/>
                    <a:pt x="46" y="32"/>
                  </a:cubicBezTo>
                  <a:cubicBezTo>
                    <a:pt x="52" y="32"/>
                    <a:pt x="57" y="27"/>
                    <a:pt x="57" y="21"/>
                  </a:cubicBezTo>
                  <a:cubicBezTo>
                    <a:pt x="57" y="0"/>
                    <a:pt x="57" y="0"/>
                    <a:pt x="57" y="0"/>
                  </a:cubicBezTo>
                  <a:cubicBezTo>
                    <a:pt x="0" y="0"/>
                    <a:pt x="0" y="0"/>
                    <a:pt x="0" y="0"/>
                  </a:cubicBezTo>
                  <a:cubicBezTo>
                    <a:pt x="0" y="22"/>
                    <a:pt x="0" y="22"/>
                    <a:pt x="0" y="22"/>
                  </a:cubicBezTo>
                  <a:cubicBezTo>
                    <a:pt x="0" y="28"/>
                    <a:pt x="5" y="32"/>
                    <a:pt x="11" y="32"/>
                  </a:cubicBezTo>
                  <a:close/>
                </a:path>
              </a:pathLst>
            </a:custGeom>
            <a:solidFill>
              <a:srgbClr val="FCD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3" name="Freeform 58"/>
            <p:cNvSpPr>
              <a:spLocks/>
            </p:cNvSpPr>
            <p:nvPr/>
          </p:nvSpPr>
          <p:spPr bwMode="auto">
            <a:xfrm>
              <a:off x="6104" y="294"/>
              <a:ext cx="347" cy="689"/>
            </a:xfrm>
            <a:custGeom>
              <a:avLst/>
              <a:gdLst>
                <a:gd name="T0" fmla="*/ 0 w 130"/>
                <a:gd name="T1" fmla="*/ 74 h 258"/>
                <a:gd name="T2" fmla="*/ 0 w 130"/>
                <a:gd name="T3" fmla="*/ 149 h 258"/>
                <a:gd name="T4" fmla="*/ 0 w 130"/>
                <a:gd name="T5" fmla="*/ 149 h 258"/>
                <a:gd name="T6" fmla="*/ 109 w 130"/>
                <a:gd name="T7" fmla="*/ 258 h 258"/>
                <a:gd name="T8" fmla="*/ 126 w 130"/>
                <a:gd name="T9" fmla="*/ 258 h 258"/>
                <a:gd name="T10" fmla="*/ 130 w 130"/>
                <a:gd name="T11" fmla="*/ 257 h 258"/>
                <a:gd name="T12" fmla="*/ 25 w 130"/>
                <a:gd name="T13" fmla="*/ 149 h 258"/>
                <a:gd name="T14" fmla="*/ 25 w 130"/>
                <a:gd name="T15" fmla="*/ 149 h 258"/>
                <a:gd name="T16" fmla="*/ 25 w 130"/>
                <a:gd name="T17" fmla="*/ 74 h 258"/>
                <a:gd name="T18" fmla="*/ 25 w 130"/>
                <a:gd name="T19" fmla="*/ 83 h 258"/>
                <a:gd name="T20" fmla="*/ 25 w 130"/>
                <a:gd name="T21" fmla="*/ 56 h 258"/>
                <a:gd name="T22" fmla="*/ 81 w 130"/>
                <a:gd name="T23" fmla="*/ 0 h 258"/>
                <a:gd name="T24" fmla="*/ 56 w 130"/>
                <a:gd name="T25" fmla="*/ 0 h 258"/>
                <a:gd name="T26" fmla="*/ 0 w 130"/>
                <a:gd name="T27" fmla="*/ 56 h 258"/>
                <a:gd name="T28" fmla="*/ 0 w 130"/>
                <a:gd name="T29" fmla="*/ 83 h 258"/>
                <a:gd name="T30" fmla="*/ 0 w 130"/>
                <a:gd name="T31"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258">
                  <a:moveTo>
                    <a:pt x="0" y="74"/>
                  </a:moveTo>
                  <a:cubicBezTo>
                    <a:pt x="0" y="149"/>
                    <a:pt x="0" y="149"/>
                    <a:pt x="0" y="149"/>
                  </a:cubicBezTo>
                  <a:cubicBezTo>
                    <a:pt x="0" y="149"/>
                    <a:pt x="0" y="149"/>
                    <a:pt x="0" y="149"/>
                  </a:cubicBezTo>
                  <a:cubicBezTo>
                    <a:pt x="0" y="209"/>
                    <a:pt x="49" y="258"/>
                    <a:pt x="109" y="258"/>
                  </a:cubicBezTo>
                  <a:cubicBezTo>
                    <a:pt x="126" y="258"/>
                    <a:pt x="126" y="258"/>
                    <a:pt x="126" y="258"/>
                  </a:cubicBezTo>
                  <a:cubicBezTo>
                    <a:pt x="128" y="258"/>
                    <a:pt x="129" y="258"/>
                    <a:pt x="130" y="257"/>
                  </a:cubicBezTo>
                  <a:cubicBezTo>
                    <a:pt x="72" y="255"/>
                    <a:pt x="25" y="208"/>
                    <a:pt x="25" y="149"/>
                  </a:cubicBezTo>
                  <a:cubicBezTo>
                    <a:pt x="25" y="149"/>
                    <a:pt x="25" y="149"/>
                    <a:pt x="25" y="149"/>
                  </a:cubicBezTo>
                  <a:cubicBezTo>
                    <a:pt x="25" y="74"/>
                    <a:pt x="25" y="74"/>
                    <a:pt x="25" y="74"/>
                  </a:cubicBezTo>
                  <a:cubicBezTo>
                    <a:pt x="25" y="83"/>
                    <a:pt x="25" y="83"/>
                    <a:pt x="25" y="83"/>
                  </a:cubicBezTo>
                  <a:cubicBezTo>
                    <a:pt x="25" y="56"/>
                    <a:pt x="25" y="56"/>
                    <a:pt x="25" y="56"/>
                  </a:cubicBezTo>
                  <a:cubicBezTo>
                    <a:pt x="25" y="25"/>
                    <a:pt x="50" y="1"/>
                    <a:pt x="81" y="0"/>
                  </a:cubicBezTo>
                  <a:cubicBezTo>
                    <a:pt x="56" y="0"/>
                    <a:pt x="56" y="0"/>
                    <a:pt x="56" y="0"/>
                  </a:cubicBezTo>
                  <a:cubicBezTo>
                    <a:pt x="25" y="0"/>
                    <a:pt x="0" y="25"/>
                    <a:pt x="0" y="56"/>
                  </a:cubicBezTo>
                  <a:cubicBezTo>
                    <a:pt x="0" y="83"/>
                    <a:pt x="0" y="83"/>
                    <a:pt x="0" y="83"/>
                  </a:cubicBezTo>
                  <a:lnTo>
                    <a:pt x="0" y="74"/>
                  </a:lnTo>
                  <a:close/>
                </a:path>
              </a:pathLst>
            </a:custGeom>
            <a:solidFill>
              <a:srgbClr val="FCD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4" name="Freeform 59"/>
            <p:cNvSpPr>
              <a:spLocks/>
            </p:cNvSpPr>
            <p:nvPr/>
          </p:nvSpPr>
          <p:spPr bwMode="auto">
            <a:xfrm>
              <a:off x="6093" y="281"/>
              <a:ext cx="603" cy="710"/>
            </a:xfrm>
            <a:custGeom>
              <a:avLst/>
              <a:gdLst>
                <a:gd name="T0" fmla="*/ 0 w 226"/>
                <a:gd name="T1" fmla="*/ 78 h 266"/>
                <a:gd name="T2" fmla="*/ 0 w 226"/>
                <a:gd name="T3" fmla="*/ 154 h 266"/>
                <a:gd name="T4" fmla="*/ 4 w 226"/>
                <a:gd name="T5" fmla="*/ 154 h 266"/>
                <a:gd name="T6" fmla="*/ 0 w 226"/>
                <a:gd name="T7" fmla="*/ 153 h 266"/>
                <a:gd name="T8" fmla="*/ 0 w 226"/>
                <a:gd name="T9" fmla="*/ 154 h 266"/>
                <a:gd name="T10" fmla="*/ 113 w 226"/>
                <a:gd name="T11" fmla="*/ 266 h 266"/>
                <a:gd name="T12" fmla="*/ 130 w 226"/>
                <a:gd name="T13" fmla="*/ 266 h 266"/>
                <a:gd name="T14" fmla="*/ 226 w 226"/>
                <a:gd name="T15" fmla="*/ 171 h 266"/>
                <a:gd name="T16" fmla="*/ 226 w 226"/>
                <a:gd name="T17" fmla="*/ 74 h 266"/>
                <a:gd name="T18" fmla="*/ 226 w 226"/>
                <a:gd name="T19" fmla="*/ 60 h 266"/>
                <a:gd name="T20" fmla="*/ 166 w 226"/>
                <a:gd name="T21" fmla="*/ 0 h 266"/>
                <a:gd name="T22" fmla="*/ 60 w 226"/>
                <a:gd name="T23" fmla="*/ 0 h 266"/>
                <a:gd name="T24" fmla="*/ 60 w 226"/>
                <a:gd name="T25" fmla="*/ 5 h 266"/>
                <a:gd name="T26" fmla="*/ 60 w 226"/>
                <a:gd name="T27" fmla="*/ 0 h 266"/>
                <a:gd name="T28" fmla="*/ 60 w 226"/>
                <a:gd name="T29" fmla="*/ 0 h 266"/>
                <a:gd name="T30" fmla="*/ 0 w 226"/>
                <a:gd name="T31" fmla="*/ 60 h 266"/>
                <a:gd name="T32" fmla="*/ 0 w 226"/>
                <a:gd name="T33" fmla="*/ 87 h 266"/>
                <a:gd name="T34" fmla="*/ 4 w 226"/>
                <a:gd name="T35" fmla="*/ 92 h 266"/>
                <a:gd name="T36" fmla="*/ 9 w 226"/>
                <a:gd name="T37" fmla="*/ 87 h 266"/>
                <a:gd name="T38" fmla="*/ 9 w 226"/>
                <a:gd name="T39" fmla="*/ 60 h 266"/>
                <a:gd name="T40" fmla="*/ 24 w 226"/>
                <a:gd name="T41" fmla="*/ 24 h 266"/>
                <a:gd name="T42" fmla="*/ 60 w 226"/>
                <a:gd name="T43" fmla="*/ 9 h 266"/>
                <a:gd name="T44" fmla="*/ 60 w 226"/>
                <a:gd name="T45" fmla="*/ 5 h 266"/>
                <a:gd name="T46" fmla="*/ 60 w 226"/>
                <a:gd name="T47" fmla="*/ 9 h 266"/>
                <a:gd name="T48" fmla="*/ 60 w 226"/>
                <a:gd name="T49" fmla="*/ 9 h 266"/>
                <a:gd name="T50" fmla="*/ 60 w 226"/>
                <a:gd name="T51" fmla="*/ 5 h 266"/>
                <a:gd name="T52" fmla="*/ 60 w 226"/>
                <a:gd name="T53" fmla="*/ 9 h 266"/>
                <a:gd name="T54" fmla="*/ 60 w 226"/>
                <a:gd name="T55" fmla="*/ 9 h 266"/>
                <a:gd name="T56" fmla="*/ 166 w 226"/>
                <a:gd name="T57" fmla="*/ 9 h 266"/>
                <a:gd name="T58" fmla="*/ 202 w 226"/>
                <a:gd name="T59" fmla="*/ 24 h 266"/>
                <a:gd name="T60" fmla="*/ 217 w 226"/>
                <a:gd name="T61" fmla="*/ 60 h 266"/>
                <a:gd name="T62" fmla="*/ 217 w 226"/>
                <a:gd name="T63" fmla="*/ 74 h 266"/>
                <a:gd name="T64" fmla="*/ 217 w 226"/>
                <a:gd name="T65" fmla="*/ 171 h 266"/>
                <a:gd name="T66" fmla="*/ 191 w 226"/>
                <a:gd name="T67" fmla="*/ 232 h 266"/>
                <a:gd name="T68" fmla="*/ 130 w 226"/>
                <a:gd name="T69" fmla="*/ 257 h 266"/>
                <a:gd name="T70" fmla="*/ 113 w 226"/>
                <a:gd name="T71" fmla="*/ 257 h 266"/>
                <a:gd name="T72" fmla="*/ 39 w 226"/>
                <a:gd name="T73" fmla="*/ 227 h 266"/>
                <a:gd name="T74" fmla="*/ 9 w 226"/>
                <a:gd name="T75" fmla="*/ 154 h 266"/>
                <a:gd name="T76" fmla="*/ 6 w 226"/>
                <a:gd name="T77" fmla="*/ 154 h 266"/>
                <a:gd name="T78" fmla="*/ 9 w 226"/>
                <a:gd name="T79" fmla="*/ 154 h 266"/>
                <a:gd name="T80" fmla="*/ 9 w 226"/>
                <a:gd name="T81" fmla="*/ 154 h 266"/>
                <a:gd name="T82" fmla="*/ 6 w 226"/>
                <a:gd name="T83" fmla="*/ 154 h 266"/>
                <a:gd name="T84" fmla="*/ 9 w 226"/>
                <a:gd name="T85" fmla="*/ 154 h 266"/>
                <a:gd name="T86" fmla="*/ 9 w 226"/>
                <a:gd name="T87" fmla="*/ 154 h 266"/>
                <a:gd name="T88" fmla="*/ 9 w 226"/>
                <a:gd name="T89" fmla="*/ 78 h 266"/>
                <a:gd name="T90" fmla="*/ 4 w 226"/>
                <a:gd name="T91" fmla="*/ 74 h 266"/>
                <a:gd name="T92" fmla="*/ 0 w 226"/>
                <a:gd name="T93" fmla="*/ 7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266">
                  <a:moveTo>
                    <a:pt x="0" y="78"/>
                  </a:moveTo>
                  <a:cubicBezTo>
                    <a:pt x="0" y="154"/>
                    <a:pt x="0" y="154"/>
                    <a:pt x="0" y="154"/>
                  </a:cubicBezTo>
                  <a:cubicBezTo>
                    <a:pt x="4" y="154"/>
                    <a:pt x="4" y="154"/>
                    <a:pt x="4" y="154"/>
                  </a:cubicBezTo>
                  <a:cubicBezTo>
                    <a:pt x="0" y="153"/>
                    <a:pt x="0" y="153"/>
                    <a:pt x="0" y="153"/>
                  </a:cubicBezTo>
                  <a:cubicBezTo>
                    <a:pt x="0" y="154"/>
                    <a:pt x="0" y="154"/>
                    <a:pt x="0" y="154"/>
                  </a:cubicBezTo>
                  <a:cubicBezTo>
                    <a:pt x="0" y="216"/>
                    <a:pt x="50" y="266"/>
                    <a:pt x="113" y="266"/>
                  </a:cubicBezTo>
                  <a:cubicBezTo>
                    <a:pt x="130" y="266"/>
                    <a:pt x="130" y="266"/>
                    <a:pt x="130" y="266"/>
                  </a:cubicBezTo>
                  <a:cubicBezTo>
                    <a:pt x="183" y="266"/>
                    <a:pt x="226" y="224"/>
                    <a:pt x="226" y="171"/>
                  </a:cubicBezTo>
                  <a:cubicBezTo>
                    <a:pt x="226" y="74"/>
                    <a:pt x="226" y="74"/>
                    <a:pt x="226" y="74"/>
                  </a:cubicBezTo>
                  <a:cubicBezTo>
                    <a:pt x="226" y="60"/>
                    <a:pt x="226" y="60"/>
                    <a:pt x="226" y="60"/>
                  </a:cubicBezTo>
                  <a:cubicBezTo>
                    <a:pt x="226" y="27"/>
                    <a:pt x="199" y="0"/>
                    <a:pt x="166" y="0"/>
                  </a:cubicBezTo>
                  <a:cubicBezTo>
                    <a:pt x="60" y="0"/>
                    <a:pt x="60" y="0"/>
                    <a:pt x="60" y="0"/>
                  </a:cubicBezTo>
                  <a:cubicBezTo>
                    <a:pt x="60" y="5"/>
                    <a:pt x="60" y="5"/>
                    <a:pt x="60" y="5"/>
                  </a:cubicBezTo>
                  <a:cubicBezTo>
                    <a:pt x="60" y="0"/>
                    <a:pt x="60" y="0"/>
                    <a:pt x="60" y="0"/>
                  </a:cubicBezTo>
                  <a:cubicBezTo>
                    <a:pt x="60" y="0"/>
                    <a:pt x="60" y="0"/>
                    <a:pt x="60" y="0"/>
                  </a:cubicBezTo>
                  <a:cubicBezTo>
                    <a:pt x="27" y="0"/>
                    <a:pt x="0" y="27"/>
                    <a:pt x="0" y="60"/>
                  </a:cubicBezTo>
                  <a:cubicBezTo>
                    <a:pt x="0" y="87"/>
                    <a:pt x="0" y="87"/>
                    <a:pt x="0" y="87"/>
                  </a:cubicBezTo>
                  <a:cubicBezTo>
                    <a:pt x="0" y="90"/>
                    <a:pt x="2" y="92"/>
                    <a:pt x="4" y="92"/>
                  </a:cubicBezTo>
                  <a:cubicBezTo>
                    <a:pt x="7" y="92"/>
                    <a:pt x="9" y="90"/>
                    <a:pt x="9" y="87"/>
                  </a:cubicBezTo>
                  <a:cubicBezTo>
                    <a:pt x="9" y="60"/>
                    <a:pt x="9" y="60"/>
                    <a:pt x="9" y="60"/>
                  </a:cubicBezTo>
                  <a:cubicBezTo>
                    <a:pt x="9" y="46"/>
                    <a:pt x="15" y="34"/>
                    <a:pt x="24" y="24"/>
                  </a:cubicBezTo>
                  <a:cubicBezTo>
                    <a:pt x="33" y="15"/>
                    <a:pt x="46" y="9"/>
                    <a:pt x="60" y="9"/>
                  </a:cubicBezTo>
                  <a:cubicBezTo>
                    <a:pt x="60" y="5"/>
                    <a:pt x="60" y="5"/>
                    <a:pt x="60" y="5"/>
                  </a:cubicBezTo>
                  <a:cubicBezTo>
                    <a:pt x="60" y="9"/>
                    <a:pt x="60" y="9"/>
                    <a:pt x="60" y="9"/>
                  </a:cubicBezTo>
                  <a:cubicBezTo>
                    <a:pt x="60" y="9"/>
                    <a:pt x="60" y="9"/>
                    <a:pt x="60" y="9"/>
                  </a:cubicBezTo>
                  <a:cubicBezTo>
                    <a:pt x="60" y="5"/>
                    <a:pt x="60" y="5"/>
                    <a:pt x="60" y="5"/>
                  </a:cubicBezTo>
                  <a:cubicBezTo>
                    <a:pt x="60" y="9"/>
                    <a:pt x="60" y="9"/>
                    <a:pt x="60" y="9"/>
                  </a:cubicBezTo>
                  <a:cubicBezTo>
                    <a:pt x="60" y="9"/>
                    <a:pt x="60" y="9"/>
                    <a:pt x="60" y="9"/>
                  </a:cubicBezTo>
                  <a:cubicBezTo>
                    <a:pt x="166" y="9"/>
                    <a:pt x="166" y="9"/>
                    <a:pt x="166" y="9"/>
                  </a:cubicBezTo>
                  <a:cubicBezTo>
                    <a:pt x="180" y="9"/>
                    <a:pt x="192" y="15"/>
                    <a:pt x="202" y="24"/>
                  </a:cubicBezTo>
                  <a:cubicBezTo>
                    <a:pt x="211" y="34"/>
                    <a:pt x="217" y="46"/>
                    <a:pt x="217" y="60"/>
                  </a:cubicBezTo>
                  <a:cubicBezTo>
                    <a:pt x="217" y="74"/>
                    <a:pt x="217" y="74"/>
                    <a:pt x="217" y="74"/>
                  </a:cubicBezTo>
                  <a:cubicBezTo>
                    <a:pt x="217" y="171"/>
                    <a:pt x="217" y="171"/>
                    <a:pt x="217" y="171"/>
                  </a:cubicBezTo>
                  <a:cubicBezTo>
                    <a:pt x="217" y="195"/>
                    <a:pt x="207" y="217"/>
                    <a:pt x="191" y="232"/>
                  </a:cubicBezTo>
                  <a:cubicBezTo>
                    <a:pt x="176" y="248"/>
                    <a:pt x="154" y="257"/>
                    <a:pt x="130" y="257"/>
                  </a:cubicBezTo>
                  <a:cubicBezTo>
                    <a:pt x="113" y="257"/>
                    <a:pt x="113" y="257"/>
                    <a:pt x="113" y="257"/>
                  </a:cubicBezTo>
                  <a:cubicBezTo>
                    <a:pt x="84" y="257"/>
                    <a:pt x="58" y="246"/>
                    <a:pt x="39" y="227"/>
                  </a:cubicBezTo>
                  <a:cubicBezTo>
                    <a:pt x="21" y="208"/>
                    <a:pt x="9" y="182"/>
                    <a:pt x="9" y="154"/>
                  </a:cubicBezTo>
                  <a:cubicBezTo>
                    <a:pt x="6" y="154"/>
                    <a:pt x="6" y="154"/>
                    <a:pt x="6" y="154"/>
                  </a:cubicBezTo>
                  <a:cubicBezTo>
                    <a:pt x="9" y="154"/>
                    <a:pt x="9" y="154"/>
                    <a:pt x="9" y="154"/>
                  </a:cubicBezTo>
                  <a:cubicBezTo>
                    <a:pt x="9" y="154"/>
                    <a:pt x="9" y="154"/>
                    <a:pt x="9" y="154"/>
                  </a:cubicBezTo>
                  <a:cubicBezTo>
                    <a:pt x="6" y="154"/>
                    <a:pt x="6" y="154"/>
                    <a:pt x="6" y="154"/>
                  </a:cubicBezTo>
                  <a:cubicBezTo>
                    <a:pt x="9" y="154"/>
                    <a:pt x="9" y="154"/>
                    <a:pt x="9" y="154"/>
                  </a:cubicBezTo>
                  <a:cubicBezTo>
                    <a:pt x="9" y="154"/>
                    <a:pt x="9" y="154"/>
                    <a:pt x="9" y="154"/>
                  </a:cubicBezTo>
                  <a:cubicBezTo>
                    <a:pt x="9" y="78"/>
                    <a:pt x="9" y="78"/>
                    <a:pt x="9" y="78"/>
                  </a:cubicBezTo>
                  <a:cubicBezTo>
                    <a:pt x="9" y="76"/>
                    <a:pt x="7" y="74"/>
                    <a:pt x="4" y="74"/>
                  </a:cubicBezTo>
                  <a:cubicBezTo>
                    <a:pt x="2" y="74"/>
                    <a:pt x="0" y="76"/>
                    <a:pt x="0" y="78"/>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5" name="Freeform 60"/>
            <p:cNvSpPr>
              <a:spLocks/>
            </p:cNvSpPr>
            <p:nvPr/>
          </p:nvSpPr>
          <p:spPr bwMode="auto">
            <a:xfrm>
              <a:off x="6517" y="588"/>
              <a:ext cx="70" cy="165"/>
            </a:xfrm>
            <a:custGeom>
              <a:avLst/>
              <a:gdLst>
                <a:gd name="T0" fmla="*/ 5 w 26"/>
                <a:gd name="T1" fmla="*/ 62 h 62"/>
                <a:gd name="T2" fmla="*/ 26 w 26"/>
                <a:gd name="T3" fmla="*/ 41 h 62"/>
                <a:gd name="T4" fmla="*/ 26 w 26"/>
                <a:gd name="T5" fmla="*/ 5 h 62"/>
                <a:gd name="T6" fmla="*/ 21 w 26"/>
                <a:gd name="T7" fmla="*/ 0 h 62"/>
                <a:gd name="T8" fmla="*/ 17 w 26"/>
                <a:gd name="T9" fmla="*/ 5 h 62"/>
                <a:gd name="T10" fmla="*/ 17 w 26"/>
                <a:gd name="T11" fmla="*/ 41 h 62"/>
                <a:gd name="T12" fmla="*/ 5 w 26"/>
                <a:gd name="T13" fmla="*/ 53 h 62"/>
                <a:gd name="T14" fmla="*/ 0 w 26"/>
                <a:gd name="T15" fmla="*/ 58 h 62"/>
                <a:gd name="T16" fmla="*/ 5 w 2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62">
                  <a:moveTo>
                    <a:pt x="5" y="62"/>
                  </a:moveTo>
                  <a:cubicBezTo>
                    <a:pt x="16" y="62"/>
                    <a:pt x="26" y="53"/>
                    <a:pt x="26" y="41"/>
                  </a:cubicBezTo>
                  <a:cubicBezTo>
                    <a:pt x="26" y="5"/>
                    <a:pt x="26" y="5"/>
                    <a:pt x="26" y="5"/>
                  </a:cubicBezTo>
                  <a:cubicBezTo>
                    <a:pt x="26" y="2"/>
                    <a:pt x="24" y="0"/>
                    <a:pt x="21" y="0"/>
                  </a:cubicBezTo>
                  <a:cubicBezTo>
                    <a:pt x="19" y="0"/>
                    <a:pt x="17" y="2"/>
                    <a:pt x="17" y="5"/>
                  </a:cubicBezTo>
                  <a:cubicBezTo>
                    <a:pt x="17" y="41"/>
                    <a:pt x="17" y="41"/>
                    <a:pt x="17" y="41"/>
                  </a:cubicBezTo>
                  <a:cubicBezTo>
                    <a:pt x="17" y="48"/>
                    <a:pt x="11" y="53"/>
                    <a:pt x="5" y="53"/>
                  </a:cubicBezTo>
                  <a:cubicBezTo>
                    <a:pt x="2" y="53"/>
                    <a:pt x="0" y="55"/>
                    <a:pt x="0" y="58"/>
                  </a:cubicBezTo>
                  <a:cubicBezTo>
                    <a:pt x="0" y="60"/>
                    <a:pt x="2" y="62"/>
                    <a:pt x="5" y="62"/>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6" name="Freeform 61"/>
            <p:cNvSpPr>
              <a:spLocks/>
            </p:cNvSpPr>
            <p:nvPr/>
          </p:nvSpPr>
          <p:spPr bwMode="auto">
            <a:xfrm>
              <a:off x="6331" y="491"/>
              <a:ext cx="149" cy="38"/>
            </a:xfrm>
            <a:custGeom>
              <a:avLst/>
              <a:gdLst>
                <a:gd name="T0" fmla="*/ 7 w 56"/>
                <a:gd name="T1" fmla="*/ 14 h 14"/>
                <a:gd name="T2" fmla="*/ 49 w 56"/>
                <a:gd name="T3" fmla="*/ 14 h 14"/>
                <a:gd name="T4" fmla="*/ 56 w 56"/>
                <a:gd name="T5" fmla="*/ 7 h 14"/>
                <a:gd name="T6" fmla="*/ 49 w 56"/>
                <a:gd name="T7" fmla="*/ 0 h 14"/>
                <a:gd name="T8" fmla="*/ 7 w 56"/>
                <a:gd name="T9" fmla="*/ 0 h 14"/>
                <a:gd name="T10" fmla="*/ 0 w 56"/>
                <a:gd name="T11" fmla="*/ 7 h 14"/>
                <a:gd name="T12" fmla="*/ 7 w 5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7" y="14"/>
                  </a:moveTo>
                  <a:cubicBezTo>
                    <a:pt x="49" y="14"/>
                    <a:pt x="49" y="14"/>
                    <a:pt x="49" y="14"/>
                  </a:cubicBezTo>
                  <a:cubicBezTo>
                    <a:pt x="53" y="14"/>
                    <a:pt x="56" y="11"/>
                    <a:pt x="56" y="7"/>
                  </a:cubicBezTo>
                  <a:cubicBezTo>
                    <a:pt x="56" y="4"/>
                    <a:pt x="53" y="0"/>
                    <a:pt x="49" y="0"/>
                  </a:cubicBezTo>
                  <a:cubicBezTo>
                    <a:pt x="7" y="0"/>
                    <a:pt x="7" y="0"/>
                    <a:pt x="7" y="0"/>
                  </a:cubicBezTo>
                  <a:cubicBezTo>
                    <a:pt x="3" y="0"/>
                    <a:pt x="0" y="4"/>
                    <a:pt x="0" y="7"/>
                  </a:cubicBezTo>
                  <a:cubicBezTo>
                    <a:pt x="0" y="11"/>
                    <a:pt x="3" y="14"/>
                    <a:pt x="7" y="14"/>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7" name="Freeform 62"/>
            <p:cNvSpPr>
              <a:spLocks/>
            </p:cNvSpPr>
            <p:nvPr/>
          </p:nvSpPr>
          <p:spPr bwMode="auto">
            <a:xfrm>
              <a:off x="6320" y="481"/>
              <a:ext cx="173" cy="61"/>
            </a:xfrm>
            <a:custGeom>
              <a:avLst/>
              <a:gdLst>
                <a:gd name="T0" fmla="*/ 11 w 65"/>
                <a:gd name="T1" fmla="*/ 18 h 23"/>
                <a:gd name="T2" fmla="*/ 11 w 65"/>
                <a:gd name="T3" fmla="*/ 23 h 23"/>
                <a:gd name="T4" fmla="*/ 53 w 65"/>
                <a:gd name="T5" fmla="*/ 23 h 23"/>
                <a:gd name="T6" fmla="*/ 65 w 65"/>
                <a:gd name="T7" fmla="*/ 11 h 23"/>
                <a:gd name="T8" fmla="*/ 53 w 65"/>
                <a:gd name="T9" fmla="*/ 0 h 23"/>
                <a:gd name="T10" fmla="*/ 11 w 65"/>
                <a:gd name="T11" fmla="*/ 0 h 23"/>
                <a:gd name="T12" fmla="*/ 0 w 65"/>
                <a:gd name="T13" fmla="*/ 11 h 23"/>
                <a:gd name="T14" fmla="*/ 11 w 65"/>
                <a:gd name="T15" fmla="*/ 23 h 23"/>
                <a:gd name="T16" fmla="*/ 11 w 65"/>
                <a:gd name="T17" fmla="*/ 18 h 23"/>
                <a:gd name="T18" fmla="*/ 11 w 65"/>
                <a:gd name="T19" fmla="*/ 14 h 23"/>
                <a:gd name="T20" fmla="*/ 9 w 65"/>
                <a:gd name="T21" fmla="*/ 11 h 23"/>
                <a:gd name="T22" fmla="*/ 11 w 65"/>
                <a:gd name="T23" fmla="*/ 9 h 23"/>
                <a:gd name="T24" fmla="*/ 53 w 65"/>
                <a:gd name="T25" fmla="*/ 9 h 23"/>
                <a:gd name="T26" fmla="*/ 56 w 65"/>
                <a:gd name="T27" fmla="*/ 11 h 23"/>
                <a:gd name="T28" fmla="*/ 53 w 65"/>
                <a:gd name="T29" fmla="*/ 14 h 23"/>
                <a:gd name="T30" fmla="*/ 11 w 65"/>
                <a:gd name="T31" fmla="*/ 14 h 23"/>
                <a:gd name="T32" fmla="*/ 11 w 65"/>
                <a:gd name="T33"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23">
                  <a:moveTo>
                    <a:pt x="11" y="18"/>
                  </a:moveTo>
                  <a:cubicBezTo>
                    <a:pt x="11" y="23"/>
                    <a:pt x="11" y="23"/>
                    <a:pt x="11" y="23"/>
                  </a:cubicBezTo>
                  <a:cubicBezTo>
                    <a:pt x="53" y="23"/>
                    <a:pt x="53" y="23"/>
                    <a:pt x="53" y="23"/>
                  </a:cubicBezTo>
                  <a:cubicBezTo>
                    <a:pt x="60" y="23"/>
                    <a:pt x="65" y="18"/>
                    <a:pt x="65" y="11"/>
                  </a:cubicBezTo>
                  <a:cubicBezTo>
                    <a:pt x="65" y="5"/>
                    <a:pt x="60" y="0"/>
                    <a:pt x="53" y="0"/>
                  </a:cubicBezTo>
                  <a:cubicBezTo>
                    <a:pt x="11" y="0"/>
                    <a:pt x="11" y="0"/>
                    <a:pt x="11" y="0"/>
                  </a:cubicBezTo>
                  <a:cubicBezTo>
                    <a:pt x="5" y="0"/>
                    <a:pt x="0" y="5"/>
                    <a:pt x="0" y="11"/>
                  </a:cubicBezTo>
                  <a:cubicBezTo>
                    <a:pt x="0" y="18"/>
                    <a:pt x="5" y="23"/>
                    <a:pt x="11" y="23"/>
                  </a:cubicBezTo>
                  <a:cubicBezTo>
                    <a:pt x="11" y="18"/>
                    <a:pt x="11" y="18"/>
                    <a:pt x="11" y="18"/>
                  </a:cubicBezTo>
                  <a:cubicBezTo>
                    <a:pt x="11" y="14"/>
                    <a:pt x="11" y="14"/>
                    <a:pt x="11" y="14"/>
                  </a:cubicBezTo>
                  <a:cubicBezTo>
                    <a:pt x="10" y="14"/>
                    <a:pt x="9" y="13"/>
                    <a:pt x="9" y="11"/>
                  </a:cubicBezTo>
                  <a:cubicBezTo>
                    <a:pt x="9" y="10"/>
                    <a:pt x="10" y="9"/>
                    <a:pt x="11" y="9"/>
                  </a:cubicBezTo>
                  <a:cubicBezTo>
                    <a:pt x="53" y="9"/>
                    <a:pt x="53" y="9"/>
                    <a:pt x="53" y="9"/>
                  </a:cubicBezTo>
                  <a:cubicBezTo>
                    <a:pt x="55" y="9"/>
                    <a:pt x="56" y="10"/>
                    <a:pt x="56" y="11"/>
                  </a:cubicBezTo>
                  <a:cubicBezTo>
                    <a:pt x="56" y="13"/>
                    <a:pt x="55" y="14"/>
                    <a:pt x="53" y="14"/>
                  </a:cubicBezTo>
                  <a:cubicBezTo>
                    <a:pt x="11" y="14"/>
                    <a:pt x="11" y="14"/>
                    <a:pt x="11" y="14"/>
                  </a:cubicBezTo>
                  <a:lnTo>
                    <a:pt x="11" y="18"/>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8" name="Freeform 63"/>
            <p:cNvSpPr>
              <a:spLocks/>
            </p:cNvSpPr>
            <p:nvPr/>
          </p:nvSpPr>
          <p:spPr bwMode="auto">
            <a:xfrm>
              <a:off x="6069" y="147"/>
              <a:ext cx="339" cy="534"/>
            </a:xfrm>
            <a:custGeom>
              <a:avLst/>
              <a:gdLst>
                <a:gd name="T0" fmla="*/ 31 w 127"/>
                <a:gd name="T1" fmla="*/ 161 h 200"/>
                <a:gd name="T2" fmla="*/ 32 w 127"/>
                <a:gd name="T3" fmla="*/ 170 h 200"/>
                <a:gd name="T4" fmla="*/ 38 w 127"/>
                <a:gd name="T5" fmla="*/ 187 h 200"/>
                <a:gd name="T6" fmla="*/ 23 w 127"/>
                <a:gd name="T7" fmla="*/ 180 h 200"/>
                <a:gd name="T8" fmla="*/ 0 w 127"/>
                <a:gd name="T9" fmla="*/ 161 h 200"/>
                <a:gd name="T10" fmla="*/ 0 w 127"/>
                <a:gd name="T11" fmla="*/ 95 h 200"/>
                <a:gd name="T12" fmla="*/ 95 w 127"/>
                <a:gd name="T13" fmla="*/ 0 h 200"/>
                <a:gd name="T14" fmla="*/ 127 w 127"/>
                <a:gd name="T15" fmla="*/ 0 h 200"/>
                <a:gd name="T16" fmla="*/ 31 w 127"/>
                <a:gd name="T17" fmla="*/ 95 h 200"/>
                <a:gd name="T18" fmla="*/ 31 w 127"/>
                <a:gd name="T19" fmla="*/ 16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200">
                  <a:moveTo>
                    <a:pt x="31" y="161"/>
                  </a:moveTo>
                  <a:cubicBezTo>
                    <a:pt x="32" y="170"/>
                    <a:pt x="32" y="170"/>
                    <a:pt x="32" y="170"/>
                  </a:cubicBezTo>
                  <a:cubicBezTo>
                    <a:pt x="38" y="187"/>
                    <a:pt x="38" y="187"/>
                    <a:pt x="38" y="187"/>
                  </a:cubicBezTo>
                  <a:cubicBezTo>
                    <a:pt x="35" y="200"/>
                    <a:pt x="29" y="192"/>
                    <a:pt x="23" y="180"/>
                  </a:cubicBezTo>
                  <a:cubicBezTo>
                    <a:pt x="0" y="161"/>
                    <a:pt x="0" y="161"/>
                    <a:pt x="0" y="161"/>
                  </a:cubicBezTo>
                  <a:cubicBezTo>
                    <a:pt x="0" y="95"/>
                    <a:pt x="0" y="95"/>
                    <a:pt x="0" y="95"/>
                  </a:cubicBezTo>
                  <a:cubicBezTo>
                    <a:pt x="0" y="43"/>
                    <a:pt x="43" y="0"/>
                    <a:pt x="95" y="0"/>
                  </a:cubicBezTo>
                  <a:cubicBezTo>
                    <a:pt x="127" y="0"/>
                    <a:pt x="127" y="0"/>
                    <a:pt x="127" y="0"/>
                  </a:cubicBezTo>
                  <a:cubicBezTo>
                    <a:pt x="74" y="0"/>
                    <a:pt x="31" y="43"/>
                    <a:pt x="31" y="95"/>
                  </a:cubicBezTo>
                  <a:lnTo>
                    <a:pt x="31" y="161"/>
                  </a:lnTo>
                  <a:close/>
                </a:path>
              </a:pathLst>
            </a:custGeom>
            <a:solidFill>
              <a:srgbClr val="F48E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9" name="Freeform 64"/>
            <p:cNvSpPr>
              <a:spLocks/>
            </p:cNvSpPr>
            <p:nvPr/>
          </p:nvSpPr>
          <p:spPr bwMode="auto">
            <a:xfrm>
              <a:off x="6069" y="147"/>
              <a:ext cx="710" cy="513"/>
            </a:xfrm>
            <a:custGeom>
              <a:avLst/>
              <a:gdLst>
                <a:gd name="T0" fmla="*/ 0 w 266"/>
                <a:gd name="T1" fmla="*/ 95 h 192"/>
                <a:gd name="T2" fmla="*/ 95 w 266"/>
                <a:gd name="T3" fmla="*/ 0 h 192"/>
                <a:gd name="T4" fmla="*/ 96 w 266"/>
                <a:gd name="T5" fmla="*/ 0 h 192"/>
                <a:gd name="T6" fmla="*/ 211 w 266"/>
                <a:gd name="T7" fmla="*/ 0 h 192"/>
                <a:gd name="T8" fmla="*/ 266 w 266"/>
                <a:gd name="T9" fmla="*/ 55 h 192"/>
                <a:gd name="T10" fmla="*/ 211 w 266"/>
                <a:gd name="T11" fmla="*/ 110 h 192"/>
                <a:gd name="T12" fmla="*/ 93 w 266"/>
                <a:gd name="T13" fmla="*/ 110 h 192"/>
                <a:gd name="T14" fmla="*/ 57 w 266"/>
                <a:gd name="T15" fmla="*/ 139 h 192"/>
                <a:gd name="T16" fmla="*/ 49 w 266"/>
                <a:gd name="T17" fmla="*/ 177 h 192"/>
                <a:gd name="T18" fmla="*/ 23 w 266"/>
                <a:gd name="T19" fmla="*/ 180 h 192"/>
                <a:gd name="T20" fmla="*/ 0 w 266"/>
                <a:gd name="T21" fmla="*/ 161 h 192"/>
                <a:gd name="T22" fmla="*/ 0 w 266"/>
                <a:gd name="T23" fmla="*/ 96 h 192"/>
                <a:gd name="T24" fmla="*/ 0 w 266"/>
                <a:gd name="T25" fmla="*/ 9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6" h="192">
                  <a:moveTo>
                    <a:pt x="0" y="95"/>
                  </a:moveTo>
                  <a:cubicBezTo>
                    <a:pt x="0" y="43"/>
                    <a:pt x="43" y="0"/>
                    <a:pt x="95" y="0"/>
                  </a:cubicBezTo>
                  <a:cubicBezTo>
                    <a:pt x="96" y="0"/>
                    <a:pt x="96" y="0"/>
                    <a:pt x="96" y="0"/>
                  </a:cubicBezTo>
                  <a:cubicBezTo>
                    <a:pt x="211" y="0"/>
                    <a:pt x="211" y="0"/>
                    <a:pt x="211" y="0"/>
                  </a:cubicBezTo>
                  <a:cubicBezTo>
                    <a:pt x="241" y="0"/>
                    <a:pt x="266" y="25"/>
                    <a:pt x="266" y="55"/>
                  </a:cubicBezTo>
                  <a:cubicBezTo>
                    <a:pt x="266" y="86"/>
                    <a:pt x="241" y="110"/>
                    <a:pt x="211" y="110"/>
                  </a:cubicBezTo>
                  <a:cubicBezTo>
                    <a:pt x="93" y="110"/>
                    <a:pt x="93" y="110"/>
                    <a:pt x="93" y="110"/>
                  </a:cubicBezTo>
                  <a:cubicBezTo>
                    <a:pt x="76" y="110"/>
                    <a:pt x="61" y="122"/>
                    <a:pt x="57" y="139"/>
                  </a:cubicBezTo>
                  <a:cubicBezTo>
                    <a:pt x="49" y="177"/>
                    <a:pt x="49" y="177"/>
                    <a:pt x="49" y="177"/>
                  </a:cubicBezTo>
                  <a:cubicBezTo>
                    <a:pt x="46" y="190"/>
                    <a:pt x="29" y="192"/>
                    <a:pt x="23" y="180"/>
                  </a:cubicBezTo>
                  <a:cubicBezTo>
                    <a:pt x="0" y="161"/>
                    <a:pt x="0" y="161"/>
                    <a:pt x="0" y="161"/>
                  </a:cubicBezTo>
                  <a:cubicBezTo>
                    <a:pt x="0" y="96"/>
                    <a:pt x="0" y="96"/>
                    <a:pt x="0" y="96"/>
                  </a:cubicBezTo>
                  <a:lnTo>
                    <a:pt x="0" y="95"/>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0" name="Freeform 65"/>
            <p:cNvSpPr>
              <a:spLocks/>
            </p:cNvSpPr>
            <p:nvPr/>
          </p:nvSpPr>
          <p:spPr bwMode="auto">
            <a:xfrm>
              <a:off x="6058" y="136"/>
              <a:ext cx="734" cy="526"/>
            </a:xfrm>
            <a:custGeom>
              <a:avLst/>
              <a:gdLst>
                <a:gd name="T0" fmla="*/ 4 w 275"/>
                <a:gd name="T1" fmla="*/ 99 h 197"/>
                <a:gd name="T2" fmla="*/ 9 w 275"/>
                <a:gd name="T3" fmla="*/ 99 h 197"/>
                <a:gd name="T4" fmla="*/ 35 w 275"/>
                <a:gd name="T5" fmla="*/ 35 h 197"/>
                <a:gd name="T6" fmla="*/ 99 w 275"/>
                <a:gd name="T7" fmla="*/ 9 h 197"/>
                <a:gd name="T8" fmla="*/ 100 w 275"/>
                <a:gd name="T9" fmla="*/ 9 h 197"/>
                <a:gd name="T10" fmla="*/ 215 w 275"/>
                <a:gd name="T11" fmla="*/ 9 h 197"/>
                <a:gd name="T12" fmla="*/ 251 w 275"/>
                <a:gd name="T13" fmla="*/ 24 h 197"/>
                <a:gd name="T14" fmla="*/ 265 w 275"/>
                <a:gd name="T15" fmla="*/ 59 h 197"/>
                <a:gd name="T16" fmla="*/ 251 w 275"/>
                <a:gd name="T17" fmla="*/ 95 h 197"/>
                <a:gd name="T18" fmla="*/ 215 w 275"/>
                <a:gd name="T19" fmla="*/ 110 h 197"/>
                <a:gd name="T20" fmla="*/ 97 w 275"/>
                <a:gd name="T21" fmla="*/ 110 h 197"/>
                <a:gd name="T22" fmla="*/ 57 w 275"/>
                <a:gd name="T23" fmla="*/ 142 h 197"/>
                <a:gd name="T24" fmla="*/ 49 w 275"/>
                <a:gd name="T25" fmla="*/ 180 h 197"/>
                <a:gd name="T26" fmla="*/ 45 w 275"/>
                <a:gd name="T27" fmla="*/ 186 h 197"/>
                <a:gd name="T28" fmla="*/ 39 w 275"/>
                <a:gd name="T29" fmla="*/ 188 h 197"/>
                <a:gd name="T30" fmla="*/ 35 w 275"/>
                <a:gd name="T31" fmla="*/ 186 h 197"/>
                <a:gd name="T32" fmla="*/ 31 w 275"/>
                <a:gd name="T33" fmla="*/ 182 h 197"/>
                <a:gd name="T34" fmla="*/ 31 w 275"/>
                <a:gd name="T35" fmla="*/ 182 h 197"/>
                <a:gd name="T36" fmla="*/ 9 w 275"/>
                <a:gd name="T37" fmla="*/ 163 h 197"/>
                <a:gd name="T38" fmla="*/ 9 w 275"/>
                <a:gd name="T39" fmla="*/ 100 h 197"/>
                <a:gd name="T40" fmla="*/ 9 w 275"/>
                <a:gd name="T41" fmla="*/ 99 h 197"/>
                <a:gd name="T42" fmla="*/ 4 w 275"/>
                <a:gd name="T43" fmla="*/ 99 h 197"/>
                <a:gd name="T44" fmla="*/ 0 w 275"/>
                <a:gd name="T45" fmla="*/ 99 h 197"/>
                <a:gd name="T46" fmla="*/ 0 w 275"/>
                <a:gd name="T47" fmla="*/ 100 h 197"/>
                <a:gd name="T48" fmla="*/ 0 w 275"/>
                <a:gd name="T49" fmla="*/ 167 h 197"/>
                <a:gd name="T50" fmla="*/ 24 w 275"/>
                <a:gd name="T51" fmla="*/ 188 h 197"/>
                <a:gd name="T52" fmla="*/ 27 w 275"/>
                <a:gd name="T53" fmla="*/ 184 h 197"/>
                <a:gd name="T54" fmla="*/ 23 w 275"/>
                <a:gd name="T55" fmla="*/ 187 h 197"/>
                <a:gd name="T56" fmla="*/ 30 w 275"/>
                <a:gd name="T57" fmla="*/ 194 h 197"/>
                <a:gd name="T58" fmla="*/ 39 w 275"/>
                <a:gd name="T59" fmla="*/ 197 h 197"/>
                <a:gd name="T60" fmla="*/ 51 w 275"/>
                <a:gd name="T61" fmla="*/ 193 h 197"/>
                <a:gd name="T62" fmla="*/ 57 w 275"/>
                <a:gd name="T63" fmla="*/ 182 h 197"/>
                <a:gd name="T64" fmla="*/ 66 w 275"/>
                <a:gd name="T65" fmla="*/ 144 h 197"/>
                <a:gd name="T66" fmla="*/ 97 w 275"/>
                <a:gd name="T67" fmla="*/ 119 h 197"/>
                <a:gd name="T68" fmla="*/ 215 w 275"/>
                <a:gd name="T69" fmla="*/ 119 h 197"/>
                <a:gd name="T70" fmla="*/ 275 w 275"/>
                <a:gd name="T71" fmla="*/ 59 h 197"/>
                <a:gd name="T72" fmla="*/ 215 w 275"/>
                <a:gd name="T73" fmla="*/ 0 h 197"/>
                <a:gd name="T74" fmla="*/ 100 w 275"/>
                <a:gd name="T75" fmla="*/ 0 h 197"/>
                <a:gd name="T76" fmla="*/ 99 w 275"/>
                <a:gd name="T77" fmla="*/ 0 h 197"/>
                <a:gd name="T78" fmla="*/ 0 w 275"/>
                <a:gd name="T79" fmla="*/ 99 h 197"/>
                <a:gd name="T80" fmla="*/ 4 w 275"/>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5" h="197">
                  <a:moveTo>
                    <a:pt x="4" y="99"/>
                  </a:moveTo>
                  <a:cubicBezTo>
                    <a:pt x="9" y="99"/>
                    <a:pt x="9" y="99"/>
                    <a:pt x="9" y="99"/>
                  </a:cubicBezTo>
                  <a:cubicBezTo>
                    <a:pt x="9" y="74"/>
                    <a:pt x="19" y="52"/>
                    <a:pt x="35" y="35"/>
                  </a:cubicBezTo>
                  <a:cubicBezTo>
                    <a:pt x="52" y="19"/>
                    <a:pt x="74" y="9"/>
                    <a:pt x="99" y="9"/>
                  </a:cubicBezTo>
                  <a:cubicBezTo>
                    <a:pt x="100" y="9"/>
                    <a:pt x="100" y="9"/>
                    <a:pt x="100" y="9"/>
                  </a:cubicBezTo>
                  <a:cubicBezTo>
                    <a:pt x="215" y="9"/>
                    <a:pt x="215" y="9"/>
                    <a:pt x="215" y="9"/>
                  </a:cubicBezTo>
                  <a:cubicBezTo>
                    <a:pt x="229" y="9"/>
                    <a:pt x="242" y="14"/>
                    <a:pt x="251" y="24"/>
                  </a:cubicBezTo>
                  <a:cubicBezTo>
                    <a:pt x="260" y="33"/>
                    <a:pt x="265" y="45"/>
                    <a:pt x="265" y="59"/>
                  </a:cubicBezTo>
                  <a:cubicBezTo>
                    <a:pt x="265" y="73"/>
                    <a:pt x="260" y="86"/>
                    <a:pt x="251" y="95"/>
                  </a:cubicBezTo>
                  <a:cubicBezTo>
                    <a:pt x="242" y="104"/>
                    <a:pt x="229" y="110"/>
                    <a:pt x="215" y="110"/>
                  </a:cubicBezTo>
                  <a:cubicBezTo>
                    <a:pt x="97" y="110"/>
                    <a:pt x="97" y="110"/>
                    <a:pt x="97" y="110"/>
                  </a:cubicBezTo>
                  <a:cubicBezTo>
                    <a:pt x="78" y="110"/>
                    <a:pt x="61" y="123"/>
                    <a:pt x="57" y="142"/>
                  </a:cubicBezTo>
                  <a:cubicBezTo>
                    <a:pt x="49" y="180"/>
                    <a:pt x="49" y="180"/>
                    <a:pt x="49" y="180"/>
                  </a:cubicBezTo>
                  <a:cubicBezTo>
                    <a:pt x="48" y="183"/>
                    <a:pt x="47" y="184"/>
                    <a:pt x="45" y="186"/>
                  </a:cubicBezTo>
                  <a:cubicBezTo>
                    <a:pt x="44" y="187"/>
                    <a:pt x="42" y="188"/>
                    <a:pt x="39" y="188"/>
                  </a:cubicBezTo>
                  <a:cubicBezTo>
                    <a:pt x="38" y="188"/>
                    <a:pt x="36" y="187"/>
                    <a:pt x="35" y="186"/>
                  </a:cubicBezTo>
                  <a:cubicBezTo>
                    <a:pt x="33" y="185"/>
                    <a:pt x="32" y="184"/>
                    <a:pt x="31" y="182"/>
                  </a:cubicBezTo>
                  <a:cubicBezTo>
                    <a:pt x="31" y="182"/>
                    <a:pt x="31" y="182"/>
                    <a:pt x="31" y="182"/>
                  </a:cubicBezTo>
                  <a:cubicBezTo>
                    <a:pt x="9" y="163"/>
                    <a:pt x="9" y="163"/>
                    <a:pt x="9" y="163"/>
                  </a:cubicBezTo>
                  <a:cubicBezTo>
                    <a:pt x="9" y="100"/>
                    <a:pt x="9" y="100"/>
                    <a:pt x="9" y="100"/>
                  </a:cubicBezTo>
                  <a:cubicBezTo>
                    <a:pt x="9" y="99"/>
                    <a:pt x="9" y="99"/>
                    <a:pt x="9" y="99"/>
                  </a:cubicBezTo>
                  <a:cubicBezTo>
                    <a:pt x="4" y="99"/>
                    <a:pt x="4" y="99"/>
                    <a:pt x="4" y="99"/>
                  </a:cubicBezTo>
                  <a:cubicBezTo>
                    <a:pt x="0" y="99"/>
                    <a:pt x="0" y="99"/>
                    <a:pt x="0" y="99"/>
                  </a:cubicBezTo>
                  <a:cubicBezTo>
                    <a:pt x="0" y="100"/>
                    <a:pt x="0" y="100"/>
                    <a:pt x="0" y="100"/>
                  </a:cubicBezTo>
                  <a:cubicBezTo>
                    <a:pt x="0" y="167"/>
                    <a:pt x="0" y="167"/>
                    <a:pt x="0" y="167"/>
                  </a:cubicBezTo>
                  <a:cubicBezTo>
                    <a:pt x="24" y="188"/>
                    <a:pt x="24" y="188"/>
                    <a:pt x="24" y="188"/>
                  </a:cubicBezTo>
                  <a:cubicBezTo>
                    <a:pt x="27" y="184"/>
                    <a:pt x="27" y="184"/>
                    <a:pt x="27" y="184"/>
                  </a:cubicBezTo>
                  <a:cubicBezTo>
                    <a:pt x="23" y="187"/>
                    <a:pt x="23" y="187"/>
                    <a:pt x="23" y="187"/>
                  </a:cubicBezTo>
                  <a:cubicBezTo>
                    <a:pt x="25" y="190"/>
                    <a:pt x="27" y="192"/>
                    <a:pt x="30" y="194"/>
                  </a:cubicBezTo>
                  <a:cubicBezTo>
                    <a:pt x="33" y="196"/>
                    <a:pt x="36" y="197"/>
                    <a:pt x="39" y="197"/>
                  </a:cubicBezTo>
                  <a:cubicBezTo>
                    <a:pt x="43" y="197"/>
                    <a:pt x="47" y="195"/>
                    <a:pt x="51" y="193"/>
                  </a:cubicBezTo>
                  <a:cubicBezTo>
                    <a:pt x="54" y="190"/>
                    <a:pt x="56" y="187"/>
                    <a:pt x="57" y="182"/>
                  </a:cubicBezTo>
                  <a:cubicBezTo>
                    <a:pt x="66" y="144"/>
                    <a:pt x="66" y="144"/>
                    <a:pt x="66" y="144"/>
                  </a:cubicBezTo>
                  <a:cubicBezTo>
                    <a:pt x="69" y="129"/>
                    <a:pt x="82" y="119"/>
                    <a:pt x="97" y="119"/>
                  </a:cubicBezTo>
                  <a:cubicBezTo>
                    <a:pt x="215" y="119"/>
                    <a:pt x="215" y="119"/>
                    <a:pt x="215" y="119"/>
                  </a:cubicBezTo>
                  <a:cubicBezTo>
                    <a:pt x="248" y="119"/>
                    <a:pt x="275" y="92"/>
                    <a:pt x="275" y="59"/>
                  </a:cubicBezTo>
                  <a:cubicBezTo>
                    <a:pt x="275" y="26"/>
                    <a:pt x="248" y="0"/>
                    <a:pt x="215" y="0"/>
                  </a:cubicBezTo>
                  <a:cubicBezTo>
                    <a:pt x="100" y="0"/>
                    <a:pt x="100" y="0"/>
                    <a:pt x="100" y="0"/>
                  </a:cubicBezTo>
                  <a:cubicBezTo>
                    <a:pt x="99" y="0"/>
                    <a:pt x="99" y="0"/>
                    <a:pt x="99" y="0"/>
                  </a:cubicBezTo>
                  <a:cubicBezTo>
                    <a:pt x="44" y="0"/>
                    <a:pt x="0" y="44"/>
                    <a:pt x="0" y="99"/>
                  </a:cubicBezTo>
                  <a:lnTo>
                    <a:pt x="4" y="99"/>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1" name="Freeform 66"/>
            <p:cNvSpPr>
              <a:spLocks/>
            </p:cNvSpPr>
            <p:nvPr/>
          </p:nvSpPr>
          <p:spPr bwMode="auto">
            <a:xfrm>
              <a:off x="6573" y="491"/>
              <a:ext cx="110" cy="38"/>
            </a:xfrm>
            <a:custGeom>
              <a:avLst/>
              <a:gdLst>
                <a:gd name="T0" fmla="*/ 7 w 41"/>
                <a:gd name="T1" fmla="*/ 14 h 14"/>
                <a:gd name="T2" fmla="*/ 34 w 41"/>
                <a:gd name="T3" fmla="*/ 14 h 14"/>
                <a:gd name="T4" fmla="*/ 41 w 41"/>
                <a:gd name="T5" fmla="*/ 7 h 14"/>
                <a:gd name="T6" fmla="*/ 34 w 41"/>
                <a:gd name="T7" fmla="*/ 0 h 14"/>
                <a:gd name="T8" fmla="*/ 7 w 41"/>
                <a:gd name="T9" fmla="*/ 0 h 14"/>
                <a:gd name="T10" fmla="*/ 0 w 41"/>
                <a:gd name="T11" fmla="*/ 7 h 14"/>
                <a:gd name="T12" fmla="*/ 7 w 4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41" h="14">
                  <a:moveTo>
                    <a:pt x="7" y="14"/>
                  </a:moveTo>
                  <a:cubicBezTo>
                    <a:pt x="34" y="14"/>
                    <a:pt x="34" y="14"/>
                    <a:pt x="34" y="14"/>
                  </a:cubicBezTo>
                  <a:cubicBezTo>
                    <a:pt x="38" y="14"/>
                    <a:pt x="41" y="11"/>
                    <a:pt x="41" y="7"/>
                  </a:cubicBezTo>
                  <a:cubicBezTo>
                    <a:pt x="41" y="4"/>
                    <a:pt x="38" y="0"/>
                    <a:pt x="34" y="0"/>
                  </a:cubicBezTo>
                  <a:cubicBezTo>
                    <a:pt x="7" y="0"/>
                    <a:pt x="7" y="0"/>
                    <a:pt x="7" y="0"/>
                  </a:cubicBezTo>
                  <a:cubicBezTo>
                    <a:pt x="3" y="0"/>
                    <a:pt x="0" y="4"/>
                    <a:pt x="0" y="7"/>
                  </a:cubicBezTo>
                  <a:cubicBezTo>
                    <a:pt x="0" y="11"/>
                    <a:pt x="3" y="14"/>
                    <a:pt x="7" y="14"/>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2" name="Freeform 67"/>
            <p:cNvSpPr>
              <a:spLocks/>
            </p:cNvSpPr>
            <p:nvPr/>
          </p:nvSpPr>
          <p:spPr bwMode="auto">
            <a:xfrm>
              <a:off x="6563" y="481"/>
              <a:ext cx="133" cy="61"/>
            </a:xfrm>
            <a:custGeom>
              <a:avLst/>
              <a:gdLst>
                <a:gd name="T0" fmla="*/ 11 w 50"/>
                <a:gd name="T1" fmla="*/ 18 h 23"/>
                <a:gd name="T2" fmla="*/ 11 w 50"/>
                <a:gd name="T3" fmla="*/ 23 h 23"/>
                <a:gd name="T4" fmla="*/ 38 w 50"/>
                <a:gd name="T5" fmla="*/ 23 h 23"/>
                <a:gd name="T6" fmla="*/ 50 w 50"/>
                <a:gd name="T7" fmla="*/ 11 h 23"/>
                <a:gd name="T8" fmla="*/ 38 w 50"/>
                <a:gd name="T9" fmla="*/ 0 h 23"/>
                <a:gd name="T10" fmla="*/ 11 w 50"/>
                <a:gd name="T11" fmla="*/ 0 h 23"/>
                <a:gd name="T12" fmla="*/ 0 w 50"/>
                <a:gd name="T13" fmla="*/ 11 h 23"/>
                <a:gd name="T14" fmla="*/ 11 w 50"/>
                <a:gd name="T15" fmla="*/ 23 h 23"/>
                <a:gd name="T16" fmla="*/ 11 w 50"/>
                <a:gd name="T17" fmla="*/ 18 h 23"/>
                <a:gd name="T18" fmla="*/ 11 w 50"/>
                <a:gd name="T19" fmla="*/ 14 h 23"/>
                <a:gd name="T20" fmla="*/ 9 w 50"/>
                <a:gd name="T21" fmla="*/ 11 h 23"/>
                <a:gd name="T22" fmla="*/ 11 w 50"/>
                <a:gd name="T23" fmla="*/ 9 h 23"/>
                <a:gd name="T24" fmla="*/ 38 w 50"/>
                <a:gd name="T25" fmla="*/ 9 h 23"/>
                <a:gd name="T26" fmla="*/ 41 w 50"/>
                <a:gd name="T27" fmla="*/ 11 h 23"/>
                <a:gd name="T28" fmla="*/ 38 w 50"/>
                <a:gd name="T29" fmla="*/ 14 h 23"/>
                <a:gd name="T30" fmla="*/ 11 w 50"/>
                <a:gd name="T31" fmla="*/ 14 h 23"/>
                <a:gd name="T32" fmla="*/ 11 w 50"/>
                <a:gd name="T33"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3">
                  <a:moveTo>
                    <a:pt x="11" y="18"/>
                  </a:moveTo>
                  <a:cubicBezTo>
                    <a:pt x="11" y="23"/>
                    <a:pt x="11" y="23"/>
                    <a:pt x="11" y="23"/>
                  </a:cubicBezTo>
                  <a:cubicBezTo>
                    <a:pt x="38" y="23"/>
                    <a:pt x="38" y="23"/>
                    <a:pt x="38" y="23"/>
                  </a:cubicBezTo>
                  <a:cubicBezTo>
                    <a:pt x="44" y="23"/>
                    <a:pt x="50" y="18"/>
                    <a:pt x="50" y="11"/>
                  </a:cubicBezTo>
                  <a:cubicBezTo>
                    <a:pt x="50" y="5"/>
                    <a:pt x="44" y="0"/>
                    <a:pt x="38" y="0"/>
                  </a:cubicBezTo>
                  <a:cubicBezTo>
                    <a:pt x="11" y="0"/>
                    <a:pt x="11" y="0"/>
                    <a:pt x="11" y="0"/>
                  </a:cubicBezTo>
                  <a:cubicBezTo>
                    <a:pt x="5" y="0"/>
                    <a:pt x="0" y="5"/>
                    <a:pt x="0" y="11"/>
                  </a:cubicBezTo>
                  <a:cubicBezTo>
                    <a:pt x="0" y="18"/>
                    <a:pt x="5" y="23"/>
                    <a:pt x="11" y="23"/>
                  </a:cubicBezTo>
                  <a:cubicBezTo>
                    <a:pt x="11" y="18"/>
                    <a:pt x="11" y="18"/>
                    <a:pt x="11" y="18"/>
                  </a:cubicBezTo>
                  <a:cubicBezTo>
                    <a:pt x="11" y="14"/>
                    <a:pt x="11" y="14"/>
                    <a:pt x="11" y="14"/>
                  </a:cubicBezTo>
                  <a:cubicBezTo>
                    <a:pt x="10" y="14"/>
                    <a:pt x="9" y="13"/>
                    <a:pt x="9" y="11"/>
                  </a:cubicBezTo>
                  <a:cubicBezTo>
                    <a:pt x="9" y="10"/>
                    <a:pt x="10" y="9"/>
                    <a:pt x="11" y="9"/>
                  </a:cubicBezTo>
                  <a:cubicBezTo>
                    <a:pt x="38" y="9"/>
                    <a:pt x="38" y="9"/>
                    <a:pt x="38" y="9"/>
                  </a:cubicBezTo>
                  <a:cubicBezTo>
                    <a:pt x="39" y="9"/>
                    <a:pt x="41" y="10"/>
                    <a:pt x="41" y="11"/>
                  </a:cubicBezTo>
                  <a:cubicBezTo>
                    <a:pt x="41" y="13"/>
                    <a:pt x="39" y="14"/>
                    <a:pt x="38" y="14"/>
                  </a:cubicBezTo>
                  <a:cubicBezTo>
                    <a:pt x="11" y="14"/>
                    <a:pt x="11" y="14"/>
                    <a:pt x="11" y="14"/>
                  </a:cubicBezTo>
                  <a:lnTo>
                    <a:pt x="11" y="18"/>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3" name="Freeform 68"/>
            <p:cNvSpPr>
              <a:spLocks/>
            </p:cNvSpPr>
            <p:nvPr/>
          </p:nvSpPr>
          <p:spPr bwMode="auto">
            <a:xfrm>
              <a:off x="6026" y="580"/>
              <a:ext cx="144" cy="144"/>
            </a:xfrm>
            <a:custGeom>
              <a:avLst/>
              <a:gdLst>
                <a:gd name="T0" fmla="*/ 54 w 54"/>
                <a:gd name="T1" fmla="*/ 27 h 54"/>
                <a:gd name="T2" fmla="*/ 27 w 54"/>
                <a:gd name="T3" fmla="*/ 0 h 54"/>
                <a:gd name="T4" fmla="*/ 0 w 54"/>
                <a:gd name="T5" fmla="*/ 27 h 54"/>
                <a:gd name="T6" fmla="*/ 27 w 54"/>
                <a:gd name="T7" fmla="*/ 54 h 54"/>
                <a:gd name="T8" fmla="*/ 41 w 54"/>
                <a:gd name="T9" fmla="*/ 50 h 54"/>
              </a:gdLst>
              <a:ahLst/>
              <a:cxnLst>
                <a:cxn ang="0">
                  <a:pos x="T0" y="T1"/>
                </a:cxn>
                <a:cxn ang="0">
                  <a:pos x="T2" y="T3"/>
                </a:cxn>
                <a:cxn ang="0">
                  <a:pos x="T4" y="T5"/>
                </a:cxn>
                <a:cxn ang="0">
                  <a:pos x="T6" y="T7"/>
                </a:cxn>
                <a:cxn ang="0">
                  <a:pos x="T8" y="T9"/>
                </a:cxn>
              </a:cxnLst>
              <a:rect l="0" t="0" r="r" b="b"/>
              <a:pathLst>
                <a:path w="54" h="54">
                  <a:moveTo>
                    <a:pt x="54" y="27"/>
                  </a:moveTo>
                  <a:cubicBezTo>
                    <a:pt x="54" y="12"/>
                    <a:pt x="42" y="0"/>
                    <a:pt x="27" y="0"/>
                  </a:cubicBezTo>
                  <a:cubicBezTo>
                    <a:pt x="12" y="0"/>
                    <a:pt x="0" y="12"/>
                    <a:pt x="0" y="27"/>
                  </a:cubicBezTo>
                  <a:cubicBezTo>
                    <a:pt x="0" y="42"/>
                    <a:pt x="12" y="54"/>
                    <a:pt x="27" y="54"/>
                  </a:cubicBezTo>
                  <a:cubicBezTo>
                    <a:pt x="32" y="54"/>
                    <a:pt x="37" y="53"/>
                    <a:pt x="41" y="50"/>
                  </a:cubicBezTo>
                </a:path>
              </a:pathLst>
            </a:custGeom>
            <a:solidFill>
              <a:srgbClr val="FCD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4" name="Freeform 69"/>
            <p:cNvSpPr>
              <a:spLocks/>
            </p:cNvSpPr>
            <p:nvPr/>
          </p:nvSpPr>
          <p:spPr bwMode="auto">
            <a:xfrm>
              <a:off x="6016" y="566"/>
              <a:ext cx="168" cy="171"/>
            </a:xfrm>
            <a:custGeom>
              <a:avLst/>
              <a:gdLst>
                <a:gd name="T0" fmla="*/ 63 w 63"/>
                <a:gd name="T1" fmla="*/ 32 h 64"/>
                <a:gd name="T2" fmla="*/ 31 w 63"/>
                <a:gd name="T3" fmla="*/ 0 h 64"/>
                <a:gd name="T4" fmla="*/ 0 w 63"/>
                <a:gd name="T5" fmla="*/ 32 h 64"/>
                <a:gd name="T6" fmla="*/ 31 w 63"/>
                <a:gd name="T7" fmla="*/ 64 h 64"/>
                <a:gd name="T8" fmla="*/ 47 w 63"/>
                <a:gd name="T9" fmla="*/ 59 h 64"/>
                <a:gd name="T10" fmla="*/ 49 w 63"/>
                <a:gd name="T11" fmla="*/ 53 h 64"/>
                <a:gd name="T12" fmla="*/ 42 w 63"/>
                <a:gd name="T13" fmla="*/ 51 h 64"/>
                <a:gd name="T14" fmla="*/ 31 w 63"/>
                <a:gd name="T15" fmla="*/ 54 h 64"/>
                <a:gd name="T16" fmla="*/ 15 w 63"/>
                <a:gd name="T17" fmla="*/ 48 h 64"/>
                <a:gd name="T18" fmla="*/ 9 w 63"/>
                <a:gd name="T19" fmla="*/ 32 h 64"/>
                <a:gd name="T20" fmla="*/ 15 w 63"/>
                <a:gd name="T21" fmla="*/ 16 h 64"/>
                <a:gd name="T22" fmla="*/ 31 w 63"/>
                <a:gd name="T23" fmla="*/ 9 h 64"/>
                <a:gd name="T24" fmla="*/ 47 w 63"/>
                <a:gd name="T25" fmla="*/ 16 h 64"/>
                <a:gd name="T26" fmla="*/ 54 w 63"/>
                <a:gd name="T27" fmla="*/ 32 h 64"/>
                <a:gd name="T28" fmla="*/ 58 w 63"/>
                <a:gd name="T29" fmla="*/ 36 h 64"/>
                <a:gd name="T30" fmla="*/ 63 w 63"/>
                <a:gd name="T3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4">
                  <a:moveTo>
                    <a:pt x="63" y="32"/>
                  </a:moveTo>
                  <a:cubicBezTo>
                    <a:pt x="63" y="14"/>
                    <a:pt x="49" y="0"/>
                    <a:pt x="31" y="0"/>
                  </a:cubicBezTo>
                  <a:cubicBezTo>
                    <a:pt x="14" y="0"/>
                    <a:pt x="0" y="14"/>
                    <a:pt x="0" y="32"/>
                  </a:cubicBezTo>
                  <a:cubicBezTo>
                    <a:pt x="0" y="49"/>
                    <a:pt x="14" y="64"/>
                    <a:pt x="31" y="64"/>
                  </a:cubicBezTo>
                  <a:cubicBezTo>
                    <a:pt x="37" y="64"/>
                    <a:pt x="42" y="62"/>
                    <a:pt x="47" y="59"/>
                  </a:cubicBezTo>
                  <a:cubicBezTo>
                    <a:pt x="49" y="58"/>
                    <a:pt x="50" y="55"/>
                    <a:pt x="49" y="53"/>
                  </a:cubicBezTo>
                  <a:cubicBezTo>
                    <a:pt x="47" y="51"/>
                    <a:pt x="45" y="50"/>
                    <a:pt x="42" y="51"/>
                  </a:cubicBezTo>
                  <a:cubicBezTo>
                    <a:pt x="39" y="53"/>
                    <a:pt x="35" y="54"/>
                    <a:pt x="31" y="54"/>
                  </a:cubicBezTo>
                  <a:cubicBezTo>
                    <a:pt x="25" y="54"/>
                    <a:pt x="19" y="52"/>
                    <a:pt x="15" y="48"/>
                  </a:cubicBezTo>
                  <a:cubicBezTo>
                    <a:pt x="11" y="44"/>
                    <a:pt x="9" y="38"/>
                    <a:pt x="9" y="32"/>
                  </a:cubicBezTo>
                  <a:cubicBezTo>
                    <a:pt x="9" y="26"/>
                    <a:pt x="11" y="20"/>
                    <a:pt x="15" y="16"/>
                  </a:cubicBezTo>
                  <a:cubicBezTo>
                    <a:pt x="19" y="12"/>
                    <a:pt x="25" y="9"/>
                    <a:pt x="31" y="9"/>
                  </a:cubicBezTo>
                  <a:cubicBezTo>
                    <a:pt x="38" y="9"/>
                    <a:pt x="43" y="12"/>
                    <a:pt x="47" y="16"/>
                  </a:cubicBezTo>
                  <a:cubicBezTo>
                    <a:pt x="51" y="20"/>
                    <a:pt x="54" y="26"/>
                    <a:pt x="54" y="32"/>
                  </a:cubicBezTo>
                  <a:cubicBezTo>
                    <a:pt x="54" y="34"/>
                    <a:pt x="56" y="36"/>
                    <a:pt x="58" y="36"/>
                  </a:cubicBezTo>
                  <a:cubicBezTo>
                    <a:pt x="61" y="36"/>
                    <a:pt x="63" y="34"/>
                    <a:pt x="63" y="32"/>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5" name="Freeform 70"/>
            <p:cNvSpPr>
              <a:spLocks/>
            </p:cNvSpPr>
            <p:nvPr/>
          </p:nvSpPr>
          <p:spPr bwMode="auto">
            <a:xfrm>
              <a:off x="6421" y="793"/>
              <a:ext cx="190" cy="46"/>
            </a:xfrm>
            <a:custGeom>
              <a:avLst/>
              <a:gdLst>
                <a:gd name="T0" fmla="*/ 3 w 71"/>
                <a:gd name="T1" fmla="*/ 9 h 17"/>
                <a:gd name="T2" fmla="*/ 28 w 71"/>
                <a:gd name="T3" fmla="*/ 17 h 17"/>
                <a:gd name="T4" fmla="*/ 66 w 71"/>
                <a:gd name="T5" fmla="*/ 17 h 17"/>
                <a:gd name="T6" fmla="*/ 71 w 71"/>
                <a:gd name="T7" fmla="*/ 12 h 17"/>
                <a:gd name="T8" fmla="*/ 66 w 71"/>
                <a:gd name="T9" fmla="*/ 8 h 17"/>
                <a:gd name="T10" fmla="*/ 28 w 71"/>
                <a:gd name="T11" fmla="*/ 8 h 17"/>
                <a:gd name="T12" fmla="*/ 8 w 71"/>
                <a:gd name="T13" fmla="*/ 2 h 17"/>
                <a:gd name="T14" fmla="*/ 2 w 71"/>
                <a:gd name="T15" fmla="*/ 3 h 17"/>
                <a:gd name="T16" fmla="*/ 3 w 71"/>
                <a:gd name="T1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7">
                  <a:moveTo>
                    <a:pt x="3" y="9"/>
                  </a:moveTo>
                  <a:cubicBezTo>
                    <a:pt x="10" y="14"/>
                    <a:pt x="19" y="17"/>
                    <a:pt x="28" y="17"/>
                  </a:cubicBezTo>
                  <a:cubicBezTo>
                    <a:pt x="66" y="17"/>
                    <a:pt x="66" y="17"/>
                    <a:pt x="66" y="17"/>
                  </a:cubicBezTo>
                  <a:cubicBezTo>
                    <a:pt x="69" y="17"/>
                    <a:pt x="71" y="15"/>
                    <a:pt x="71" y="12"/>
                  </a:cubicBezTo>
                  <a:cubicBezTo>
                    <a:pt x="71" y="10"/>
                    <a:pt x="69" y="8"/>
                    <a:pt x="66" y="8"/>
                  </a:cubicBezTo>
                  <a:cubicBezTo>
                    <a:pt x="28" y="8"/>
                    <a:pt x="28" y="8"/>
                    <a:pt x="28" y="8"/>
                  </a:cubicBezTo>
                  <a:cubicBezTo>
                    <a:pt x="21" y="8"/>
                    <a:pt x="14" y="6"/>
                    <a:pt x="8" y="2"/>
                  </a:cubicBezTo>
                  <a:cubicBezTo>
                    <a:pt x="6" y="0"/>
                    <a:pt x="3" y="1"/>
                    <a:pt x="2" y="3"/>
                  </a:cubicBezTo>
                  <a:cubicBezTo>
                    <a:pt x="0" y="5"/>
                    <a:pt x="1" y="8"/>
                    <a:pt x="3" y="9"/>
                  </a:cubicBez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6" name="Oval 71"/>
            <p:cNvSpPr>
              <a:spLocks noChangeArrowheads="1"/>
            </p:cNvSpPr>
            <p:nvPr/>
          </p:nvSpPr>
          <p:spPr bwMode="auto">
            <a:xfrm>
              <a:off x="6395" y="574"/>
              <a:ext cx="72" cy="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7" name="Freeform 72"/>
            <p:cNvSpPr>
              <a:spLocks/>
            </p:cNvSpPr>
            <p:nvPr/>
          </p:nvSpPr>
          <p:spPr bwMode="auto">
            <a:xfrm>
              <a:off x="6381" y="561"/>
              <a:ext cx="96" cy="99"/>
            </a:xfrm>
            <a:custGeom>
              <a:avLst/>
              <a:gdLst>
                <a:gd name="T0" fmla="*/ 32 w 36"/>
                <a:gd name="T1" fmla="*/ 18 h 37"/>
                <a:gd name="T2" fmla="*/ 27 w 36"/>
                <a:gd name="T3" fmla="*/ 18 h 37"/>
                <a:gd name="T4" fmla="*/ 18 w 36"/>
                <a:gd name="T5" fmla="*/ 27 h 37"/>
                <a:gd name="T6" fmla="*/ 9 w 36"/>
                <a:gd name="T7" fmla="*/ 18 h 37"/>
                <a:gd name="T8" fmla="*/ 18 w 36"/>
                <a:gd name="T9" fmla="*/ 9 h 37"/>
                <a:gd name="T10" fmla="*/ 27 w 36"/>
                <a:gd name="T11" fmla="*/ 18 h 37"/>
                <a:gd name="T12" fmla="*/ 32 w 36"/>
                <a:gd name="T13" fmla="*/ 18 h 37"/>
                <a:gd name="T14" fmla="*/ 36 w 36"/>
                <a:gd name="T15" fmla="*/ 18 h 37"/>
                <a:gd name="T16" fmla="*/ 18 w 36"/>
                <a:gd name="T17" fmla="*/ 0 h 37"/>
                <a:gd name="T18" fmla="*/ 0 w 36"/>
                <a:gd name="T19" fmla="*/ 18 h 37"/>
                <a:gd name="T20" fmla="*/ 18 w 36"/>
                <a:gd name="T21" fmla="*/ 37 h 37"/>
                <a:gd name="T22" fmla="*/ 36 w 36"/>
                <a:gd name="T23" fmla="*/ 18 h 37"/>
                <a:gd name="T24" fmla="*/ 32 w 36"/>
                <a:gd name="T25"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7">
                  <a:moveTo>
                    <a:pt x="32" y="18"/>
                  </a:moveTo>
                  <a:cubicBezTo>
                    <a:pt x="27" y="18"/>
                    <a:pt x="27" y="18"/>
                    <a:pt x="27" y="18"/>
                  </a:cubicBezTo>
                  <a:cubicBezTo>
                    <a:pt x="27" y="23"/>
                    <a:pt x="23" y="27"/>
                    <a:pt x="18" y="27"/>
                  </a:cubicBezTo>
                  <a:cubicBezTo>
                    <a:pt x="13" y="27"/>
                    <a:pt x="9" y="23"/>
                    <a:pt x="9" y="18"/>
                  </a:cubicBezTo>
                  <a:cubicBezTo>
                    <a:pt x="9" y="13"/>
                    <a:pt x="13" y="9"/>
                    <a:pt x="18" y="9"/>
                  </a:cubicBezTo>
                  <a:cubicBezTo>
                    <a:pt x="23" y="9"/>
                    <a:pt x="27" y="13"/>
                    <a:pt x="27" y="18"/>
                  </a:cubicBezTo>
                  <a:cubicBezTo>
                    <a:pt x="32" y="18"/>
                    <a:pt x="32" y="18"/>
                    <a:pt x="32" y="18"/>
                  </a:cubicBezTo>
                  <a:cubicBezTo>
                    <a:pt x="36" y="18"/>
                    <a:pt x="36" y="18"/>
                    <a:pt x="36" y="18"/>
                  </a:cubicBezTo>
                  <a:cubicBezTo>
                    <a:pt x="36" y="8"/>
                    <a:pt x="28" y="0"/>
                    <a:pt x="18" y="0"/>
                  </a:cubicBezTo>
                  <a:cubicBezTo>
                    <a:pt x="8" y="0"/>
                    <a:pt x="0" y="8"/>
                    <a:pt x="0" y="18"/>
                  </a:cubicBezTo>
                  <a:cubicBezTo>
                    <a:pt x="0" y="28"/>
                    <a:pt x="8" y="37"/>
                    <a:pt x="18" y="37"/>
                  </a:cubicBezTo>
                  <a:cubicBezTo>
                    <a:pt x="28" y="37"/>
                    <a:pt x="36" y="28"/>
                    <a:pt x="36" y="18"/>
                  </a:cubicBezTo>
                  <a:lnTo>
                    <a:pt x="32" y="18"/>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8" name="Oval 73"/>
            <p:cNvSpPr>
              <a:spLocks noChangeArrowheads="1"/>
            </p:cNvSpPr>
            <p:nvPr/>
          </p:nvSpPr>
          <p:spPr bwMode="auto">
            <a:xfrm>
              <a:off x="6603" y="574"/>
              <a:ext cx="72" cy="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9" name="Freeform 74"/>
            <p:cNvSpPr>
              <a:spLocks/>
            </p:cNvSpPr>
            <p:nvPr/>
          </p:nvSpPr>
          <p:spPr bwMode="auto">
            <a:xfrm>
              <a:off x="6589" y="561"/>
              <a:ext cx="97" cy="99"/>
            </a:xfrm>
            <a:custGeom>
              <a:avLst/>
              <a:gdLst>
                <a:gd name="T0" fmla="*/ 32 w 36"/>
                <a:gd name="T1" fmla="*/ 18 h 37"/>
                <a:gd name="T2" fmla="*/ 27 w 36"/>
                <a:gd name="T3" fmla="*/ 18 h 37"/>
                <a:gd name="T4" fmla="*/ 18 w 36"/>
                <a:gd name="T5" fmla="*/ 27 h 37"/>
                <a:gd name="T6" fmla="*/ 9 w 36"/>
                <a:gd name="T7" fmla="*/ 18 h 37"/>
                <a:gd name="T8" fmla="*/ 18 w 36"/>
                <a:gd name="T9" fmla="*/ 9 h 37"/>
                <a:gd name="T10" fmla="*/ 27 w 36"/>
                <a:gd name="T11" fmla="*/ 18 h 37"/>
                <a:gd name="T12" fmla="*/ 32 w 36"/>
                <a:gd name="T13" fmla="*/ 18 h 37"/>
                <a:gd name="T14" fmla="*/ 36 w 36"/>
                <a:gd name="T15" fmla="*/ 18 h 37"/>
                <a:gd name="T16" fmla="*/ 18 w 36"/>
                <a:gd name="T17" fmla="*/ 0 h 37"/>
                <a:gd name="T18" fmla="*/ 0 w 36"/>
                <a:gd name="T19" fmla="*/ 18 h 37"/>
                <a:gd name="T20" fmla="*/ 18 w 36"/>
                <a:gd name="T21" fmla="*/ 37 h 37"/>
                <a:gd name="T22" fmla="*/ 36 w 36"/>
                <a:gd name="T23" fmla="*/ 18 h 37"/>
                <a:gd name="T24" fmla="*/ 32 w 36"/>
                <a:gd name="T25"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7">
                  <a:moveTo>
                    <a:pt x="32" y="18"/>
                  </a:moveTo>
                  <a:cubicBezTo>
                    <a:pt x="27" y="18"/>
                    <a:pt x="27" y="18"/>
                    <a:pt x="27" y="18"/>
                  </a:cubicBezTo>
                  <a:cubicBezTo>
                    <a:pt x="27" y="23"/>
                    <a:pt x="23" y="27"/>
                    <a:pt x="18" y="27"/>
                  </a:cubicBezTo>
                  <a:cubicBezTo>
                    <a:pt x="13" y="27"/>
                    <a:pt x="9" y="23"/>
                    <a:pt x="9" y="18"/>
                  </a:cubicBezTo>
                  <a:cubicBezTo>
                    <a:pt x="9" y="13"/>
                    <a:pt x="13" y="9"/>
                    <a:pt x="18" y="9"/>
                  </a:cubicBezTo>
                  <a:cubicBezTo>
                    <a:pt x="23" y="9"/>
                    <a:pt x="27" y="13"/>
                    <a:pt x="27" y="18"/>
                  </a:cubicBezTo>
                  <a:cubicBezTo>
                    <a:pt x="32" y="18"/>
                    <a:pt x="32" y="18"/>
                    <a:pt x="32" y="18"/>
                  </a:cubicBezTo>
                  <a:cubicBezTo>
                    <a:pt x="36" y="18"/>
                    <a:pt x="36" y="18"/>
                    <a:pt x="36" y="18"/>
                  </a:cubicBezTo>
                  <a:cubicBezTo>
                    <a:pt x="36" y="8"/>
                    <a:pt x="28" y="0"/>
                    <a:pt x="18" y="0"/>
                  </a:cubicBezTo>
                  <a:cubicBezTo>
                    <a:pt x="8" y="0"/>
                    <a:pt x="0" y="8"/>
                    <a:pt x="0" y="18"/>
                  </a:cubicBezTo>
                  <a:cubicBezTo>
                    <a:pt x="0" y="28"/>
                    <a:pt x="8" y="37"/>
                    <a:pt x="18" y="37"/>
                  </a:cubicBezTo>
                  <a:cubicBezTo>
                    <a:pt x="28" y="37"/>
                    <a:pt x="36" y="28"/>
                    <a:pt x="36" y="18"/>
                  </a:cubicBezTo>
                  <a:cubicBezTo>
                    <a:pt x="32" y="18"/>
                    <a:pt x="32" y="18"/>
                    <a:pt x="32" y="18"/>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0" name="Oval 75"/>
            <p:cNvSpPr>
              <a:spLocks noChangeArrowheads="1"/>
            </p:cNvSpPr>
            <p:nvPr/>
          </p:nvSpPr>
          <p:spPr bwMode="auto">
            <a:xfrm>
              <a:off x="6432" y="606"/>
              <a:ext cx="29" cy="30"/>
            </a:xfrm>
            <a:prstGeom prst="ellipse">
              <a:avLst/>
            </a:pr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1" name="Freeform 76"/>
            <p:cNvSpPr>
              <a:spLocks/>
            </p:cNvSpPr>
            <p:nvPr/>
          </p:nvSpPr>
          <p:spPr bwMode="auto">
            <a:xfrm>
              <a:off x="6421" y="596"/>
              <a:ext cx="54" cy="53"/>
            </a:xfrm>
            <a:custGeom>
              <a:avLst/>
              <a:gdLst>
                <a:gd name="T0" fmla="*/ 15 w 20"/>
                <a:gd name="T1" fmla="*/ 10 h 20"/>
                <a:gd name="T2" fmla="*/ 11 w 20"/>
                <a:gd name="T3" fmla="*/ 10 h 20"/>
                <a:gd name="T4" fmla="*/ 10 w 20"/>
                <a:gd name="T5" fmla="*/ 11 h 20"/>
                <a:gd name="T6" fmla="*/ 9 w 20"/>
                <a:gd name="T7" fmla="*/ 10 h 20"/>
                <a:gd name="T8" fmla="*/ 10 w 20"/>
                <a:gd name="T9" fmla="*/ 9 h 20"/>
                <a:gd name="T10" fmla="*/ 11 w 20"/>
                <a:gd name="T11" fmla="*/ 10 h 20"/>
                <a:gd name="T12" fmla="*/ 15 w 20"/>
                <a:gd name="T13" fmla="*/ 10 h 20"/>
                <a:gd name="T14" fmla="*/ 20 w 20"/>
                <a:gd name="T15" fmla="*/ 10 h 20"/>
                <a:gd name="T16" fmla="*/ 10 w 20"/>
                <a:gd name="T17" fmla="*/ 0 h 20"/>
                <a:gd name="T18" fmla="*/ 0 w 20"/>
                <a:gd name="T19" fmla="*/ 10 h 20"/>
                <a:gd name="T20" fmla="*/ 10 w 20"/>
                <a:gd name="T21" fmla="*/ 20 h 20"/>
                <a:gd name="T22" fmla="*/ 20 w 20"/>
                <a:gd name="T23" fmla="*/ 10 h 20"/>
                <a:gd name="T24" fmla="*/ 15 w 20"/>
                <a:gd name="T2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0">
                  <a:moveTo>
                    <a:pt x="15" y="10"/>
                  </a:moveTo>
                  <a:cubicBezTo>
                    <a:pt x="11" y="10"/>
                    <a:pt x="11" y="10"/>
                    <a:pt x="11" y="10"/>
                  </a:cubicBezTo>
                  <a:cubicBezTo>
                    <a:pt x="11" y="10"/>
                    <a:pt x="10" y="11"/>
                    <a:pt x="10" y="11"/>
                  </a:cubicBezTo>
                  <a:cubicBezTo>
                    <a:pt x="9" y="11"/>
                    <a:pt x="9" y="10"/>
                    <a:pt x="9" y="10"/>
                  </a:cubicBezTo>
                  <a:cubicBezTo>
                    <a:pt x="9" y="9"/>
                    <a:pt x="9" y="9"/>
                    <a:pt x="10" y="9"/>
                  </a:cubicBezTo>
                  <a:cubicBezTo>
                    <a:pt x="10" y="9"/>
                    <a:pt x="11" y="9"/>
                    <a:pt x="11" y="10"/>
                  </a:cubicBezTo>
                  <a:cubicBezTo>
                    <a:pt x="15" y="10"/>
                    <a:pt x="15" y="10"/>
                    <a:pt x="15" y="10"/>
                  </a:cubicBezTo>
                  <a:cubicBezTo>
                    <a:pt x="20" y="10"/>
                    <a:pt x="20" y="10"/>
                    <a:pt x="20" y="10"/>
                  </a:cubicBezTo>
                  <a:cubicBezTo>
                    <a:pt x="20" y="4"/>
                    <a:pt x="15" y="0"/>
                    <a:pt x="10" y="0"/>
                  </a:cubicBezTo>
                  <a:cubicBezTo>
                    <a:pt x="4" y="0"/>
                    <a:pt x="0" y="4"/>
                    <a:pt x="0" y="10"/>
                  </a:cubicBezTo>
                  <a:cubicBezTo>
                    <a:pt x="0" y="15"/>
                    <a:pt x="4" y="20"/>
                    <a:pt x="10" y="20"/>
                  </a:cubicBezTo>
                  <a:cubicBezTo>
                    <a:pt x="15" y="20"/>
                    <a:pt x="20" y="15"/>
                    <a:pt x="20" y="10"/>
                  </a:cubicBezTo>
                  <a:lnTo>
                    <a:pt x="15" y="10"/>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2" name="Oval 77"/>
            <p:cNvSpPr>
              <a:spLocks noChangeArrowheads="1"/>
            </p:cNvSpPr>
            <p:nvPr/>
          </p:nvSpPr>
          <p:spPr bwMode="auto">
            <a:xfrm>
              <a:off x="6638" y="609"/>
              <a:ext cx="29" cy="29"/>
            </a:xfrm>
            <a:prstGeom prst="ellipse">
              <a:avLst/>
            </a:pr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3" name="Freeform 78"/>
            <p:cNvSpPr>
              <a:spLocks/>
            </p:cNvSpPr>
            <p:nvPr/>
          </p:nvSpPr>
          <p:spPr bwMode="auto">
            <a:xfrm>
              <a:off x="6627" y="596"/>
              <a:ext cx="53" cy="56"/>
            </a:xfrm>
            <a:custGeom>
              <a:avLst/>
              <a:gdLst>
                <a:gd name="T0" fmla="*/ 15 w 20"/>
                <a:gd name="T1" fmla="*/ 10 h 21"/>
                <a:gd name="T2" fmla="*/ 11 w 20"/>
                <a:gd name="T3" fmla="*/ 10 h 21"/>
                <a:gd name="T4" fmla="*/ 10 w 20"/>
                <a:gd name="T5" fmla="*/ 11 h 21"/>
                <a:gd name="T6" fmla="*/ 9 w 20"/>
                <a:gd name="T7" fmla="*/ 10 h 21"/>
                <a:gd name="T8" fmla="*/ 10 w 20"/>
                <a:gd name="T9" fmla="*/ 9 h 21"/>
                <a:gd name="T10" fmla="*/ 11 w 20"/>
                <a:gd name="T11" fmla="*/ 10 h 21"/>
                <a:gd name="T12" fmla="*/ 15 w 20"/>
                <a:gd name="T13" fmla="*/ 10 h 21"/>
                <a:gd name="T14" fmla="*/ 20 w 20"/>
                <a:gd name="T15" fmla="*/ 10 h 21"/>
                <a:gd name="T16" fmla="*/ 10 w 20"/>
                <a:gd name="T17" fmla="*/ 0 h 21"/>
                <a:gd name="T18" fmla="*/ 0 w 20"/>
                <a:gd name="T19" fmla="*/ 10 h 21"/>
                <a:gd name="T20" fmla="*/ 10 w 20"/>
                <a:gd name="T21" fmla="*/ 21 h 21"/>
                <a:gd name="T22" fmla="*/ 20 w 20"/>
                <a:gd name="T23" fmla="*/ 10 h 21"/>
                <a:gd name="T24" fmla="*/ 15 w 20"/>
                <a:gd name="T25"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5" y="10"/>
                  </a:moveTo>
                  <a:cubicBezTo>
                    <a:pt x="11" y="10"/>
                    <a:pt x="11" y="10"/>
                    <a:pt x="11" y="10"/>
                  </a:cubicBezTo>
                  <a:cubicBezTo>
                    <a:pt x="11" y="11"/>
                    <a:pt x="10" y="11"/>
                    <a:pt x="10" y="11"/>
                  </a:cubicBezTo>
                  <a:cubicBezTo>
                    <a:pt x="9" y="11"/>
                    <a:pt x="9" y="11"/>
                    <a:pt x="9" y="10"/>
                  </a:cubicBezTo>
                  <a:cubicBezTo>
                    <a:pt x="9" y="10"/>
                    <a:pt x="9" y="9"/>
                    <a:pt x="10" y="9"/>
                  </a:cubicBezTo>
                  <a:cubicBezTo>
                    <a:pt x="10" y="9"/>
                    <a:pt x="11" y="10"/>
                    <a:pt x="11" y="10"/>
                  </a:cubicBezTo>
                  <a:cubicBezTo>
                    <a:pt x="15" y="10"/>
                    <a:pt x="15" y="10"/>
                    <a:pt x="15" y="10"/>
                  </a:cubicBezTo>
                  <a:cubicBezTo>
                    <a:pt x="20" y="10"/>
                    <a:pt x="20" y="10"/>
                    <a:pt x="20" y="10"/>
                  </a:cubicBezTo>
                  <a:cubicBezTo>
                    <a:pt x="20" y="5"/>
                    <a:pt x="15" y="0"/>
                    <a:pt x="10" y="0"/>
                  </a:cubicBezTo>
                  <a:cubicBezTo>
                    <a:pt x="4" y="0"/>
                    <a:pt x="0" y="5"/>
                    <a:pt x="0" y="10"/>
                  </a:cubicBezTo>
                  <a:cubicBezTo>
                    <a:pt x="0" y="16"/>
                    <a:pt x="4" y="21"/>
                    <a:pt x="10" y="21"/>
                  </a:cubicBezTo>
                  <a:cubicBezTo>
                    <a:pt x="15" y="21"/>
                    <a:pt x="20" y="16"/>
                    <a:pt x="20" y="10"/>
                  </a:cubicBezTo>
                  <a:cubicBezTo>
                    <a:pt x="15" y="10"/>
                    <a:pt x="15" y="10"/>
                    <a:pt x="15" y="1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4" name="Freeform 79"/>
            <p:cNvSpPr>
              <a:spLocks/>
            </p:cNvSpPr>
            <p:nvPr/>
          </p:nvSpPr>
          <p:spPr bwMode="auto">
            <a:xfrm>
              <a:off x="6696" y="590"/>
              <a:ext cx="14" cy="91"/>
            </a:xfrm>
            <a:custGeom>
              <a:avLst/>
              <a:gdLst>
                <a:gd name="T0" fmla="*/ 0 w 5"/>
                <a:gd name="T1" fmla="*/ 0 h 34"/>
                <a:gd name="T2" fmla="*/ 0 w 5"/>
                <a:gd name="T3" fmla="*/ 34 h 34"/>
                <a:gd name="T4" fmla="*/ 5 w 5"/>
                <a:gd name="T5" fmla="*/ 17 h 34"/>
                <a:gd name="T6" fmla="*/ 0 w 5"/>
                <a:gd name="T7" fmla="*/ 0 h 34"/>
              </a:gdLst>
              <a:ahLst/>
              <a:cxnLst>
                <a:cxn ang="0">
                  <a:pos x="T0" y="T1"/>
                </a:cxn>
                <a:cxn ang="0">
                  <a:pos x="T2" y="T3"/>
                </a:cxn>
                <a:cxn ang="0">
                  <a:pos x="T4" y="T5"/>
                </a:cxn>
                <a:cxn ang="0">
                  <a:pos x="T6" y="T7"/>
                </a:cxn>
              </a:cxnLst>
              <a:rect l="0" t="0" r="r" b="b"/>
              <a:pathLst>
                <a:path w="5" h="34">
                  <a:moveTo>
                    <a:pt x="0" y="0"/>
                  </a:moveTo>
                  <a:cubicBezTo>
                    <a:pt x="0" y="34"/>
                    <a:pt x="0" y="34"/>
                    <a:pt x="0" y="34"/>
                  </a:cubicBezTo>
                  <a:cubicBezTo>
                    <a:pt x="3" y="30"/>
                    <a:pt x="5" y="24"/>
                    <a:pt x="5" y="17"/>
                  </a:cubicBezTo>
                  <a:cubicBezTo>
                    <a:pt x="5" y="11"/>
                    <a:pt x="3" y="5"/>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5" name="Freeform 80"/>
            <p:cNvSpPr>
              <a:spLocks/>
            </p:cNvSpPr>
            <p:nvPr/>
          </p:nvSpPr>
          <p:spPr bwMode="auto">
            <a:xfrm>
              <a:off x="6587" y="609"/>
              <a:ext cx="85" cy="101"/>
            </a:xfrm>
            <a:custGeom>
              <a:avLst/>
              <a:gdLst>
                <a:gd name="T0" fmla="*/ 1 w 32"/>
                <a:gd name="T1" fmla="*/ 0 h 38"/>
                <a:gd name="T2" fmla="*/ 0 w 32"/>
                <a:gd name="T3" fmla="*/ 0 h 38"/>
                <a:gd name="T4" fmla="*/ 0 w 32"/>
                <a:gd name="T5" fmla="*/ 31 h 38"/>
                <a:gd name="T6" fmla="*/ 19 w 32"/>
                <a:gd name="T7" fmla="*/ 38 h 38"/>
                <a:gd name="T8" fmla="*/ 32 w 32"/>
                <a:gd name="T9" fmla="*/ 35 h 38"/>
                <a:gd name="T10" fmla="*/ 32 w 32"/>
                <a:gd name="T11" fmla="*/ 14 h 38"/>
                <a:gd name="T12" fmla="*/ 19 w 32"/>
                <a:gd name="T13" fmla="*/ 19 h 38"/>
                <a:gd name="T14" fmla="*/ 1 w 32"/>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8">
                  <a:moveTo>
                    <a:pt x="1" y="0"/>
                  </a:moveTo>
                  <a:cubicBezTo>
                    <a:pt x="0" y="0"/>
                    <a:pt x="0" y="0"/>
                    <a:pt x="0" y="0"/>
                  </a:cubicBezTo>
                  <a:cubicBezTo>
                    <a:pt x="0" y="31"/>
                    <a:pt x="0" y="31"/>
                    <a:pt x="0" y="31"/>
                  </a:cubicBezTo>
                  <a:cubicBezTo>
                    <a:pt x="5" y="35"/>
                    <a:pt x="11" y="38"/>
                    <a:pt x="19" y="38"/>
                  </a:cubicBezTo>
                  <a:cubicBezTo>
                    <a:pt x="23" y="38"/>
                    <a:pt x="28" y="37"/>
                    <a:pt x="32" y="35"/>
                  </a:cubicBezTo>
                  <a:cubicBezTo>
                    <a:pt x="32" y="14"/>
                    <a:pt x="32" y="14"/>
                    <a:pt x="32" y="14"/>
                  </a:cubicBezTo>
                  <a:cubicBezTo>
                    <a:pt x="28" y="17"/>
                    <a:pt x="24" y="19"/>
                    <a:pt x="19" y="19"/>
                  </a:cubicBezTo>
                  <a:cubicBezTo>
                    <a:pt x="9" y="19"/>
                    <a:pt x="1" y="10"/>
                    <a:pt x="1" y="0"/>
                  </a:cubicBezTo>
                </a:path>
              </a:pathLst>
            </a:custGeom>
            <a:solidFill>
              <a:srgbClr val="FFF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6" name="Freeform 81"/>
            <p:cNvSpPr>
              <a:spLocks noEditPoints="1"/>
            </p:cNvSpPr>
            <p:nvPr/>
          </p:nvSpPr>
          <p:spPr bwMode="auto">
            <a:xfrm>
              <a:off x="6579" y="564"/>
              <a:ext cx="93" cy="45"/>
            </a:xfrm>
            <a:custGeom>
              <a:avLst/>
              <a:gdLst>
                <a:gd name="T0" fmla="*/ 27 w 35"/>
                <a:gd name="T1" fmla="*/ 0 h 17"/>
                <a:gd name="T2" fmla="*/ 35 w 35"/>
                <a:gd name="T3" fmla="*/ 4 h 17"/>
                <a:gd name="T4" fmla="*/ 35 w 35"/>
                <a:gd name="T5" fmla="*/ 3 h 17"/>
                <a:gd name="T6" fmla="*/ 27 w 35"/>
                <a:gd name="T7" fmla="*/ 0 h 17"/>
                <a:gd name="T8" fmla="*/ 20 w 35"/>
                <a:gd name="T9" fmla="*/ 0 h 17"/>
                <a:gd name="T10" fmla="*/ 0 w 35"/>
                <a:gd name="T11" fmla="*/ 10 h 17"/>
                <a:gd name="T12" fmla="*/ 3 w 35"/>
                <a:gd name="T13" fmla="*/ 14 h 17"/>
                <a:gd name="T14" fmla="*/ 3 w 35"/>
                <a:gd name="T15" fmla="*/ 17 h 17"/>
                <a:gd name="T16" fmla="*/ 4 w 35"/>
                <a:gd name="T17" fmla="*/ 17 h 17"/>
                <a:gd name="T18" fmla="*/ 4 w 35"/>
                <a:gd name="T19" fmla="*/ 17 h 17"/>
                <a:gd name="T20" fmla="*/ 20 w 3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17">
                  <a:moveTo>
                    <a:pt x="27" y="0"/>
                  </a:moveTo>
                  <a:cubicBezTo>
                    <a:pt x="30" y="1"/>
                    <a:pt x="33" y="2"/>
                    <a:pt x="35" y="4"/>
                  </a:cubicBezTo>
                  <a:cubicBezTo>
                    <a:pt x="35" y="3"/>
                    <a:pt x="35" y="3"/>
                    <a:pt x="35" y="3"/>
                  </a:cubicBezTo>
                  <a:cubicBezTo>
                    <a:pt x="32" y="2"/>
                    <a:pt x="30" y="1"/>
                    <a:pt x="27" y="0"/>
                  </a:cubicBezTo>
                  <a:moveTo>
                    <a:pt x="20" y="0"/>
                  </a:moveTo>
                  <a:cubicBezTo>
                    <a:pt x="12" y="0"/>
                    <a:pt x="5" y="4"/>
                    <a:pt x="0" y="10"/>
                  </a:cubicBezTo>
                  <a:cubicBezTo>
                    <a:pt x="2" y="10"/>
                    <a:pt x="3" y="12"/>
                    <a:pt x="3" y="14"/>
                  </a:cubicBezTo>
                  <a:cubicBezTo>
                    <a:pt x="3" y="17"/>
                    <a:pt x="3" y="17"/>
                    <a:pt x="3" y="17"/>
                  </a:cubicBezTo>
                  <a:cubicBezTo>
                    <a:pt x="4" y="17"/>
                    <a:pt x="4" y="17"/>
                    <a:pt x="4" y="17"/>
                  </a:cubicBezTo>
                  <a:cubicBezTo>
                    <a:pt x="4" y="17"/>
                    <a:pt x="4" y="17"/>
                    <a:pt x="4" y="17"/>
                  </a:cubicBezTo>
                  <a:cubicBezTo>
                    <a:pt x="4" y="8"/>
                    <a:pt x="11" y="1"/>
                    <a:pt x="20" y="0"/>
                  </a:cubicBezTo>
                </a:path>
              </a:pathLst>
            </a:custGeom>
            <a:solidFill>
              <a:srgbClr val="FEE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7" name="Freeform 82"/>
            <p:cNvSpPr>
              <a:spLocks/>
            </p:cNvSpPr>
            <p:nvPr/>
          </p:nvSpPr>
          <p:spPr bwMode="auto">
            <a:xfrm>
              <a:off x="6672" y="572"/>
              <a:ext cx="24" cy="130"/>
            </a:xfrm>
            <a:custGeom>
              <a:avLst/>
              <a:gdLst>
                <a:gd name="T0" fmla="*/ 0 w 9"/>
                <a:gd name="T1" fmla="*/ 0 h 49"/>
                <a:gd name="T2" fmla="*/ 0 w 9"/>
                <a:gd name="T3" fmla="*/ 1 h 49"/>
                <a:gd name="T4" fmla="*/ 5 w 9"/>
                <a:gd name="T5" fmla="*/ 14 h 49"/>
                <a:gd name="T6" fmla="*/ 5 w 9"/>
                <a:gd name="T7" fmla="*/ 14 h 49"/>
                <a:gd name="T8" fmla="*/ 5 w 9"/>
                <a:gd name="T9" fmla="*/ 14 h 49"/>
                <a:gd name="T10" fmla="*/ 0 w 9"/>
                <a:gd name="T11" fmla="*/ 28 h 49"/>
                <a:gd name="T12" fmla="*/ 0 w 9"/>
                <a:gd name="T13" fmla="*/ 49 h 49"/>
                <a:gd name="T14" fmla="*/ 9 w 9"/>
                <a:gd name="T15" fmla="*/ 41 h 49"/>
                <a:gd name="T16" fmla="*/ 9 w 9"/>
                <a:gd name="T17" fmla="*/ 7 h 49"/>
                <a:gd name="T18" fmla="*/ 0 w 9"/>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9">
                  <a:moveTo>
                    <a:pt x="0" y="0"/>
                  </a:moveTo>
                  <a:cubicBezTo>
                    <a:pt x="0" y="1"/>
                    <a:pt x="0" y="1"/>
                    <a:pt x="0" y="1"/>
                  </a:cubicBezTo>
                  <a:cubicBezTo>
                    <a:pt x="3" y="5"/>
                    <a:pt x="5" y="9"/>
                    <a:pt x="5" y="14"/>
                  </a:cubicBezTo>
                  <a:cubicBezTo>
                    <a:pt x="5" y="14"/>
                    <a:pt x="5" y="14"/>
                    <a:pt x="5" y="14"/>
                  </a:cubicBezTo>
                  <a:cubicBezTo>
                    <a:pt x="5" y="14"/>
                    <a:pt x="5" y="14"/>
                    <a:pt x="5" y="14"/>
                  </a:cubicBezTo>
                  <a:cubicBezTo>
                    <a:pt x="5" y="20"/>
                    <a:pt x="3" y="24"/>
                    <a:pt x="0" y="28"/>
                  </a:cubicBezTo>
                  <a:cubicBezTo>
                    <a:pt x="0" y="49"/>
                    <a:pt x="0" y="49"/>
                    <a:pt x="0" y="49"/>
                  </a:cubicBezTo>
                  <a:cubicBezTo>
                    <a:pt x="3" y="47"/>
                    <a:pt x="6" y="45"/>
                    <a:pt x="9" y="41"/>
                  </a:cubicBezTo>
                  <a:cubicBezTo>
                    <a:pt x="9" y="7"/>
                    <a:pt x="9" y="7"/>
                    <a:pt x="9" y="7"/>
                  </a:cubicBezTo>
                  <a:cubicBezTo>
                    <a:pt x="6" y="4"/>
                    <a:pt x="3" y="2"/>
                    <a:pt x="0" y="0"/>
                  </a:cubicBezTo>
                </a:path>
              </a:pathLst>
            </a:custGeom>
            <a:solidFill>
              <a:srgbClr val="A776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8" name="Freeform 83"/>
            <p:cNvSpPr>
              <a:spLocks/>
            </p:cNvSpPr>
            <p:nvPr/>
          </p:nvSpPr>
          <p:spPr bwMode="auto">
            <a:xfrm>
              <a:off x="6563" y="590"/>
              <a:ext cx="24" cy="102"/>
            </a:xfrm>
            <a:custGeom>
              <a:avLst/>
              <a:gdLst>
                <a:gd name="T0" fmla="*/ 6 w 9"/>
                <a:gd name="T1" fmla="*/ 0 h 38"/>
                <a:gd name="T2" fmla="*/ 0 w 9"/>
                <a:gd name="T3" fmla="*/ 17 h 38"/>
                <a:gd name="T4" fmla="*/ 9 w 9"/>
                <a:gd name="T5" fmla="*/ 38 h 38"/>
                <a:gd name="T6" fmla="*/ 9 w 9"/>
                <a:gd name="T7" fmla="*/ 7 h 38"/>
                <a:gd name="T8" fmla="*/ 9 w 9"/>
                <a:gd name="T9" fmla="*/ 4 h 38"/>
                <a:gd name="T10" fmla="*/ 6 w 9"/>
                <a:gd name="T11" fmla="*/ 0 h 38"/>
              </a:gdLst>
              <a:ahLst/>
              <a:cxnLst>
                <a:cxn ang="0">
                  <a:pos x="T0" y="T1"/>
                </a:cxn>
                <a:cxn ang="0">
                  <a:pos x="T2" y="T3"/>
                </a:cxn>
                <a:cxn ang="0">
                  <a:pos x="T4" y="T5"/>
                </a:cxn>
                <a:cxn ang="0">
                  <a:pos x="T6" y="T7"/>
                </a:cxn>
                <a:cxn ang="0">
                  <a:pos x="T8" y="T9"/>
                </a:cxn>
                <a:cxn ang="0">
                  <a:pos x="T10" y="T11"/>
                </a:cxn>
              </a:cxnLst>
              <a:rect l="0" t="0" r="r" b="b"/>
              <a:pathLst>
                <a:path w="9" h="38">
                  <a:moveTo>
                    <a:pt x="6" y="0"/>
                  </a:moveTo>
                  <a:cubicBezTo>
                    <a:pt x="2" y="4"/>
                    <a:pt x="0" y="11"/>
                    <a:pt x="0" y="17"/>
                  </a:cubicBezTo>
                  <a:cubicBezTo>
                    <a:pt x="0" y="25"/>
                    <a:pt x="3" y="33"/>
                    <a:pt x="9" y="38"/>
                  </a:cubicBezTo>
                  <a:cubicBezTo>
                    <a:pt x="9" y="7"/>
                    <a:pt x="9" y="7"/>
                    <a:pt x="9" y="7"/>
                  </a:cubicBezTo>
                  <a:cubicBezTo>
                    <a:pt x="9" y="4"/>
                    <a:pt x="9" y="4"/>
                    <a:pt x="9" y="4"/>
                  </a:cubicBezTo>
                  <a:cubicBezTo>
                    <a:pt x="9" y="2"/>
                    <a:pt x="8" y="0"/>
                    <a:pt x="6" y="0"/>
                  </a:cubicBezTo>
                </a:path>
              </a:pathLst>
            </a:custGeom>
            <a:solidFill>
              <a:srgbClr val="A776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9" name="Freeform 84"/>
            <p:cNvSpPr>
              <a:spLocks/>
            </p:cNvSpPr>
            <p:nvPr/>
          </p:nvSpPr>
          <p:spPr bwMode="auto">
            <a:xfrm>
              <a:off x="6613" y="585"/>
              <a:ext cx="46" cy="45"/>
            </a:xfrm>
            <a:custGeom>
              <a:avLst/>
              <a:gdLst>
                <a:gd name="T0" fmla="*/ 9 w 17"/>
                <a:gd name="T1" fmla="*/ 0 h 17"/>
                <a:gd name="T2" fmla="*/ 0 w 17"/>
                <a:gd name="T3" fmla="*/ 9 h 17"/>
                <a:gd name="T4" fmla="*/ 5 w 17"/>
                <a:gd name="T5" fmla="*/ 17 h 17"/>
                <a:gd name="T6" fmla="*/ 5 w 17"/>
                <a:gd name="T7" fmla="*/ 14 h 17"/>
                <a:gd name="T8" fmla="*/ 15 w 17"/>
                <a:gd name="T9" fmla="*/ 4 h 17"/>
                <a:gd name="T10" fmla="*/ 17 w 17"/>
                <a:gd name="T11" fmla="*/ 5 h 17"/>
                <a:gd name="T12" fmla="*/ 9 w 1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7" h="17">
                  <a:moveTo>
                    <a:pt x="9" y="0"/>
                  </a:moveTo>
                  <a:cubicBezTo>
                    <a:pt x="4" y="0"/>
                    <a:pt x="0" y="4"/>
                    <a:pt x="0" y="9"/>
                  </a:cubicBezTo>
                  <a:cubicBezTo>
                    <a:pt x="0" y="13"/>
                    <a:pt x="2" y="16"/>
                    <a:pt x="5" y="17"/>
                  </a:cubicBezTo>
                  <a:cubicBezTo>
                    <a:pt x="5" y="17"/>
                    <a:pt x="5" y="16"/>
                    <a:pt x="5" y="14"/>
                  </a:cubicBezTo>
                  <a:cubicBezTo>
                    <a:pt x="5" y="9"/>
                    <a:pt x="9" y="4"/>
                    <a:pt x="15" y="4"/>
                  </a:cubicBezTo>
                  <a:cubicBezTo>
                    <a:pt x="16" y="4"/>
                    <a:pt x="16" y="4"/>
                    <a:pt x="17" y="5"/>
                  </a:cubicBezTo>
                  <a:cubicBezTo>
                    <a:pt x="15" y="2"/>
                    <a:pt x="12" y="0"/>
                    <a:pt x="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0" name="Freeform 85"/>
            <p:cNvSpPr>
              <a:spLocks noEditPoints="1"/>
            </p:cNvSpPr>
            <p:nvPr/>
          </p:nvSpPr>
          <p:spPr bwMode="auto">
            <a:xfrm>
              <a:off x="6589" y="564"/>
              <a:ext cx="97" cy="96"/>
            </a:xfrm>
            <a:custGeom>
              <a:avLst/>
              <a:gdLst>
                <a:gd name="T0" fmla="*/ 36 w 36"/>
                <a:gd name="T1" fmla="*/ 17 h 36"/>
                <a:gd name="T2" fmla="*/ 36 w 36"/>
                <a:gd name="T3" fmla="*/ 17 h 36"/>
                <a:gd name="T4" fmla="*/ 36 w 36"/>
                <a:gd name="T5" fmla="*/ 17 h 36"/>
                <a:gd name="T6" fmla="*/ 18 w 36"/>
                <a:gd name="T7" fmla="*/ 0 h 36"/>
                <a:gd name="T8" fmla="*/ 16 w 36"/>
                <a:gd name="T9" fmla="*/ 0 h 36"/>
                <a:gd name="T10" fmla="*/ 0 w 36"/>
                <a:gd name="T11" fmla="*/ 17 h 36"/>
                <a:gd name="T12" fmla="*/ 0 w 36"/>
                <a:gd name="T13" fmla="*/ 17 h 36"/>
                <a:gd name="T14" fmla="*/ 18 w 36"/>
                <a:gd name="T15" fmla="*/ 36 h 36"/>
                <a:gd name="T16" fmla="*/ 31 w 36"/>
                <a:gd name="T17" fmla="*/ 31 h 36"/>
                <a:gd name="T18" fmla="*/ 31 w 36"/>
                <a:gd name="T19" fmla="*/ 31 h 36"/>
                <a:gd name="T20" fmla="*/ 36 w 36"/>
                <a:gd name="T21" fmla="*/ 17 h 36"/>
                <a:gd name="T22" fmla="*/ 33 w 36"/>
                <a:gd name="T23" fmla="*/ 17 h 36"/>
                <a:gd name="T24" fmla="*/ 34 w 36"/>
                <a:gd name="T25" fmla="*/ 22 h 36"/>
                <a:gd name="T26" fmla="*/ 34 w 36"/>
                <a:gd name="T27" fmla="*/ 22 h 36"/>
                <a:gd name="T28" fmla="*/ 34 w 36"/>
                <a:gd name="T29" fmla="*/ 22 h 36"/>
                <a:gd name="T30" fmla="*/ 24 w 36"/>
                <a:gd name="T31" fmla="*/ 33 h 36"/>
                <a:gd name="T32" fmla="*/ 14 w 36"/>
                <a:gd name="T33" fmla="*/ 25 h 36"/>
                <a:gd name="T34" fmla="*/ 9 w 36"/>
                <a:gd name="T35" fmla="*/ 17 h 36"/>
                <a:gd name="T36" fmla="*/ 18 w 36"/>
                <a:gd name="T37" fmla="*/ 8 h 36"/>
                <a:gd name="T38" fmla="*/ 26 w 36"/>
                <a:gd name="T39" fmla="*/ 13 h 36"/>
                <a:gd name="T40" fmla="*/ 33 w 36"/>
                <a:gd name="T41" fmla="*/ 17 h 36"/>
                <a:gd name="T42" fmla="*/ 36 w 36"/>
                <a:gd name="T43" fmla="*/ 17 h 36"/>
                <a:gd name="T44" fmla="*/ 36 w 36"/>
                <a:gd name="T45" fmla="*/ 17 h 36"/>
                <a:gd name="T46" fmla="*/ 31 w 36"/>
                <a:gd name="T47" fmla="*/ 4 h 36"/>
                <a:gd name="T48" fmla="*/ 23 w 36"/>
                <a:gd name="T49" fmla="*/ 0 h 36"/>
                <a:gd name="T50" fmla="*/ 18 w 36"/>
                <a:gd name="T5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6">
                  <a:moveTo>
                    <a:pt x="36" y="17"/>
                  </a:moveTo>
                  <a:cubicBezTo>
                    <a:pt x="36" y="17"/>
                    <a:pt x="36" y="17"/>
                    <a:pt x="36" y="17"/>
                  </a:cubicBezTo>
                  <a:cubicBezTo>
                    <a:pt x="36" y="17"/>
                    <a:pt x="36" y="17"/>
                    <a:pt x="36" y="17"/>
                  </a:cubicBezTo>
                  <a:moveTo>
                    <a:pt x="18" y="0"/>
                  </a:moveTo>
                  <a:cubicBezTo>
                    <a:pt x="17" y="0"/>
                    <a:pt x="16" y="0"/>
                    <a:pt x="16" y="0"/>
                  </a:cubicBezTo>
                  <a:cubicBezTo>
                    <a:pt x="7" y="1"/>
                    <a:pt x="0" y="8"/>
                    <a:pt x="0" y="17"/>
                  </a:cubicBezTo>
                  <a:cubicBezTo>
                    <a:pt x="0" y="17"/>
                    <a:pt x="0" y="17"/>
                    <a:pt x="0" y="17"/>
                  </a:cubicBezTo>
                  <a:cubicBezTo>
                    <a:pt x="0" y="27"/>
                    <a:pt x="8" y="36"/>
                    <a:pt x="18" y="36"/>
                  </a:cubicBezTo>
                  <a:cubicBezTo>
                    <a:pt x="23" y="36"/>
                    <a:pt x="27" y="34"/>
                    <a:pt x="31" y="31"/>
                  </a:cubicBezTo>
                  <a:cubicBezTo>
                    <a:pt x="31" y="31"/>
                    <a:pt x="31" y="31"/>
                    <a:pt x="31" y="31"/>
                  </a:cubicBezTo>
                  <a:cubicBezTo>
                    <a:pt x="34" y="27"/>
                    <a:pt x="36" y="23"/>
                    <a:pt x="36" y="17"/>
                  </a:cubicBezTo>
                  <a:cubicBezTo>
                    <a:pt x="33" y="17"/>
                    <a:pt x="33" y="17"/>
                    <a:pt x="33" y="17"/>
                  </a:cubicBezTo>
                  <a:cubicBezTo>
                    <a:pt x="33" y="19"/>
                    <a:pt x="34" y="21"/>
                    <a:pt x="34" y="22"/>
                  </a:cubicBezTo>
                  <a:cubicBezTo>
                    <a:pt x="34" y="22"/>
                    <a:pt x="34" y="22"/>
                    <a:pt x="34" y="22"/>
                  </a:cubicBezTo>
                  <a:cubicBezTo>
                    <a:pt x="34" y="22"/>
                    <a:pt x="34" y="22"/>
                    <a:pt x="34" y="22"/>
                  </a:cubicBezTo>
                  <a:cubicBezTo>
                    <a:pt x="34" y="28"/>
                    <a:pt x="29" y="33"/>
                    <a:pt x="24" y="33"/>
                  </a:cubicBezTo>
                  <a:cubicBezTo>
                    <a:pt x="19" y="33"/>
                    <a:pt x="16" y="30"/>
                    <a:pt x="14" y="25"/>
                  </a:cubicBezTo>
                  <a:cubicBezTo>
                    <a:pt x="11" y="24"/>
                    <a:pt x="9" y="21"/>
                    <a:pt x="9" y="17"/>
                  </a:cubicBezTo>
                  <a:cubicBezTo>
                    <a:pt x="9" y="12"/>
                    <a:pt x="13" y="8"/>
                    <a:pt x="18" y="8"/>
                  </a:cubicBezTo>
                  <a:cubicBezTo>
                    <a:pt x="21" y="8"/>
                    <a:pt x="24" y="10"/>
                    <a:pt x="26" y="13"/>
                  </a:cubicBezTo>
                  <a:cubicBezTo>
                    <a:pt x="29" y="13"/>
                    <a:pt x="31" y="15"/>
                    <a:pt x="33" y="17"/>
                  </a:cubicBezTo>
                  <a:cubicBezTo>
                    <a:pt x="36" y="17"/>
                    <a:pt x="36" y="17"/>
                    <a:pt x="36" y="17"/>
                  </a:cubicBezTo>
                  <a:cubicBezTo>
                    <a:pt x="36" y="17"/>
                    <a:pt x="36" y="17"/>
                    <a:pt x="36" y="17"/>
                  </a:cubicBezTo>
                  <a:cubicBezTo>
                    <a:pt x="36" y="12"/>
                    <a:pt x="34" y="8"/>
                    <a:pt x="31" y="4"/>
                  </a:cubicBezTo>
                  <a:cubicBezTo>
                    <a:pt x="29" y="2"/>
                    <a:pt x="26" y="1"/>
                    <a:pt x="23" y="0"/>
                  </a:cubicBezTo>
                  <a:cubicBezTo>
                    <a:pt x="22" y="0"/>
                    <a:pt x="20" y="0"/>
                    <a:pt x="18" y="0"/>
                  </a:cubicBezTo>
                </a:path>
              </a:pathLst>
            </a:custGeom>
            <a:solidFill>
              <a:srgbClr val="A776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1" name="Freeform 86"/>
            <p:cNvSpPr>
              <a:spLocks/>
            </p:cNvSpPr>
            <p:nvPr/>
          </p:nvSpPr>
          <p:spPr bwMode="auto">
            <a:xfrm>
              <a:off x="6651" y="620"/>
              <a:ext cx="16" cy="5"/>
            </a:xfrm>
            <a:custGeom>
              <a:avLst/>
              <a:gdLst>
                <a:gd name="T0" fmla="*/ 1 w 6"/>
                <a:gd name="T1" fmla="*/ 0 h 2"/>
                <a:gd name="T2" fmla="*/ 0 w 6"/>
                <a:gd name="T3" fmla="*/ 1 h 2"/>
                <a:gd name="T4" fmla="*/ 1 w 6"/>
                <a:gd name="T5" fmla="*/ 2 h 2"/>
                <a:gd name="T6" fmla="*/ 2 w 6"/>
                <a:gd name="T7" fmla="*/ 1 h 2"/>
                <a:gd name="T8" fmla="*/ 6 w 6"/>
                <a:gd name="T9" fmla="*/ 1 h 2"/>
                <a:gd name="T10" fmla="*/ 6 w 6"/>
                <a:gd name="T11" fmla="*/ 1 h 2"/>
                <a:gd name="T12" fmla="*/ 2 w 6"/>
                <a:gd name="T13" fmla="*/ 1 h 2"/>
                <a:gd name="T14" fmla="*/ 1 w 6"/>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1" y="0"/>
                  </a:moveTo>
                  <a:cubicBezTo>
                    <a:pt x="0" y="0"/>
                    <a:pt x="0" y="1"/>
                    <a:pt x="0" y="1"/>
                  </a:cubicBezTo>
                  <a:cubicBezTo>
                    <a:pt x="0" y="2"/>
                    <a:pt x="0" y="2"/>
                    <a:pt x="1" y="2"/>
                  </a:cubicBezTo>
                  <a:cubicBezTo>
                    <a:pt x="1" y="2"/>
                    <a:pt x="2" y="2"/>
                    <a:pt x="2" y="1"/>
                  </a:cubicBezTo>
                  <a:cubicBezTo>
                    <a:pt x="6" y="1"/>
                    <a:pt x="6" y="1"/>
                    <a:pt x="6" y="1"/>
                  </a:cubicBezTo>
                  <a:cubicBezTo>
                    <a:pt x="6" y="1"/>
                    <a:pt x="6" y="1"/>
                    <a:pt x="6" y="1"/>
                  </a:cubicBezTo>
                  <a:cubicBezTo>
                    <a:pt x="2" y="1"/>
                    <a:pt x="2" y="1"/>
                    <a:pt x="2" y="1"/>
                  </a:cubicBezTo>
                  <a:cubicBezTo>
                    <a:pt x="2" y="1"/>
                    <a:pt x="1" y="0"/>
                    <a:pt x="1" y="0"/>
                  </a:cubicBezTo>
                </a:path>
              </a:pathLst>
            </a:custGeom>
            <a:solidFill>
              <a:srgbClr val="A776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2" name="Freeform 87"/>
            <p:cNvSpPr>
              <a:spLocks noEditPoints="1"/>
            </p:cNvSpPr>
            <p:nvPr/>
          </p:nvSpPr>
          <p:spPr bwMode="auto">
            <a:xfrm>
              <a:off x="6627" y="596"/>
              <a:ext cx="53" cy="56"/>
            </a:xfrm>
            <a:custGeom>
              <a:avLst/>
              <a:gdLst>
                <a:gd name="T0" fmla="*/ 20 w 20"/>
                <a:gd name="T1" fmla="*/ 10 h 21"/>
                <a:gd name="T2" fmla="*/ 20 w 20"/>
                <a:gd name="T3" fmla="*/ 10 h 21"/>
                <a:gd name="T4" fmla="*/ 20 w 20"/>
                <a:gd name="T5" fmla="*/ 10 h 21"/>
                <a:gd name="T6" fmla="*/ 10 w 20"/>
                <a:gd name="T7" fmla="*/ 0 h 21"/>
                <a:gd name="T8" fmla="*/ 0 w 20"/>
                <a:gd name="T9" fmla="*/ 10 h 21"/>
                <a:gd name="T10" fmla="*/ 0 w 20"/>
                <a:gd name="T11" fmla="*/ 13 h 21"/>
                <a:gd name="T12" fmla="*/ 10 w 20"/>
                <a:gd name="T13" fmla="*/ 21 h 21"/>
                <a:gd name="T14" fmla="*/ 20 w 20"/>
                <a:gd name="T15" fmla="*/ 10 h 21"/>
                <a:gd name="T16" fmla="*/ 15 w 20"/>
                <a:gd name="T17" fmla="*/ 10 h 21"/>
                <a:gd name="T18" fmla="*/ 11 w 20"/>
                <a:gd name="T19" fmla="*/ 10 h 21"/>
                <a:gd name="T20" fmla="*/ 10 w 20"/>
                <a:gd name="T21" fmla="*/ 11 h 21"/>
                <a:gd name="T22" fmla="*/ 9 w 20"/>
                <a:gd name="T23" fmla="*/ 10 h 21"/>
                <a:gd name="T24" fmla="*/ 10 w 20"/>
                <a:gd name="T25" fmla="*/ 9 h 21"/>
                <a:gd name="T26" fmla="*/ 11 w 20"/>
                <a:gd name="T27" fmla="*/ 10 h 21"/>
                <a:gd name="T28" fmla="*/ 15 w 20"/>
                <a:gd name="T29" fmla="*/ 10 h 21"/>
                <a:gd name="T30" fmla="*/ 20 w 20"/>
                <a:gd name="T31" fmla="*/ 10 h 21"/>
                <a:gd name="T32" fmla="*/ 20 w 20"/>
                <a:gd name="T33" fmla="*/ 10 h 21"/>
                <a:gd name="T34" fmla="*/ 19 w 20"/>
                <a:gd name="T35" fmla="*/ 5 h 21"/>
                <a:gd name="T36" fmla="*/ 19 w 20"/>
                <a:gd name="T37" fmla="*/ 5 h 21"/>
                <a:gd name="T38" fmla="*/ 12 w 20"/>
                <a:gd name="T39" fmla="*/ 1 h 21"/>
                <a:gd name="T40" fmla="*/ 10 w 20"/>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1">
                  <a:moveTo>
                    <a:pt x="20" y="10"/>
                  </a:moveTo>
                  <a:cubicBezTo>
                    <a:pt x="20" y="10"/>
                    <a:pt x="20" y="10"/>
                    <a:pt x="20" y="10"/>
                  </a:cubicBezTo>
                  <a:cubicBezTo>
                    <a:pt x="20" y="10"/>
                    <a:pt x="20" y="10"/>
                    <a:pt x="20" y="10"/>
                  </a:cubicBezTo>
                  <a:moveTo>
                    <a:pt x="10" y="0"/>
                  </a:moveTo>
                  <a:cubicBezTo>
                    <a:pt x="4" y="0"/>
                    <a:pt x="0" y="5"/>
                    <a:pt x="0" y="10"/>
                  </a:cubicBezTo>
                  <a:cubicBezTo>
                    <a:pt x="0" y="12"/>
                    <a:pt x="0" y="13"/>
                    <a:pt x="0" y="13"/>
                  </a:cubicBezTo>
                  <a:cubicBezTo>
                    <a:pt x="2" y="18"/>
                    <a:pt x="5" y="21"/>
                    <a:pt x="10" y="21"/>
                  </a:cubicBezTo>
                  <a:cubicBezTo>
                    <a:pt x="15" y="21"/>
                    <a:pt x="20" y="16"/>
                    <a:pt x="20" y="10"/>
                  </a:cubicBezTo>
                  <a:cubicBezTo>
                    <a:pt x="15" y="10"/>
                    <a:pt x="15" y="10"/>
                    <a:pt x="15" y="10"/>
                  </a:cubicBezTo>
                  <a:cubicBezTo>
                    <a:pt x="11" y="10"/>
                    <a:pt x="11" y="10"/>
                    <a:pt x="11" y="10"/>
                  </a:cubicBezTo>
                  <a:cubicBezTo>
                    <a:pt x="11" y="11"/>
                    <a:pt x="10" y="11"/>
                    <a:pt x="10" y="11"/>
                  </a:cubicBezTo>
                  <a:cubicBezTo>
                    <a:pt x="9" y="11"/>
                    <a:pt x="9" y="11"/>
                    <a:pt x="9" y="10"/>
                  </a:cubicBezTo>
                  <a:cubicBezTo>
                    <a:pt x="9" y="10"/>
                    <a:pt x="9" y="9"/>
                    <a:pt x="10" y="9"/>
                  </a:cubicBezTo>
                  <a:cubicBezTo>
                    <a:pt x="10" y="9"/>
                    <a:pt x="11" y="10"/>
                    <a:pt x="11" y="10"/>
                  </a:cubicBezTo>
                  <a:cubicBezTo>
                    <a:pt x="15" y="10"/>
                    <a:pt x="15" y="10"/>
                    <a:pt x="15" y="10"/>
                  </a:cubicBezTo>
                  <a:cubicBezTo>
                    <a:pt x="20" y="10"/>
                    <a:pt x="20" y="10"/>
                    <a:pt x="20" y="10"/>
                  </a:cubicBezTo>
                  <a:cubicBezTo>
                    <a:pt x="20" y="10"/>
                    <a:pt x="20" y="10"/>
                    <a:pt x="20" y="10"/>
                  </a:cubicBezTo>
                  <a:cubicBezTo>
                    <a:pt x="20" y="9"/>
                    <a:pt x="19" y="7"/>
                    <a:pt x="19" y="5"/>
                  </a:cubicBezTo>
                  <a:cubicBezTo>
                    <a:pt x="19" y="5"/>
                    <a:pt x="19" y="5"/>
                    <a:pt x="19" y="5"/>
                  </a:cubicBezTo>
                  <a:cubicBezTo>
                    <a:pt x="17" y="3"/>
                    <a:pt x="15" y="1"/>
                    <a:pt x="12" y="1"/>
                  </a:cubicBezTo>
                  <a:cubicBezTo>
                    <a:pt x="11" y="0"/>
                    <a:pt x="11" y="0"/>
                    <a:pt x="10" y="0"/>
                  </a:cubicBezTo>
                </a:path>
              </a:pathLst>
            </a:custGeom>
            <a:solidFill>
              <a:srgbClr val="A776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3" name="Freeform 88"/>
            <p:cNvSpPr>
              <a:spLocks/>
            </p:cNvSpPr>
            <p:nvPr/>
          </p:nvSpPr>
          <p:spPr bwMode="auto">
            <a:xfrm>
              <a:off x="6555" y="550"/>
              <a:ext cx="171" cy="174"/>
            </a:xfrm>
            <a:custGeom>
              <a:avLst/>
              <a:gdLst>
                <a:gd name="T0" fmla="*/ 4 w 64"/>
                <a:gd name="T1" fmla="*/ 32 h 65"/>
                <a:gd name="T2" fmla="*/ 0 w 64"/>
                <a:gd name="T3" fmla="*/ 32 h 65"/>
                <a:gd name="T4" fmla="*/ 32 w 64"/>
                <a:gd name="T5" fmla="*/ 65 h 65"/>
                <a:gd name="T6" fmla="*/ 64 w 64"/>
                <a:gd name="T7" fmla="*/ 32 h 65"/>
                <a:gd name="T8" fmla="*/ 32 w 64"/>
                <a:gd name="T9" fmla="*/ 0 h 65"/>
                <a:gd name="T10" fmla="*/ 0 w 64"/>
                <a:gd name="T11" fmla="*/ 32 h 65"/>
                <a:gd name="T12" fmla="*/ 4 w 64"/>
                <a:gd name="T13" fmla="*/ 32 h 65"/>
                <a:gd name="T14" fmla="*/ 9 w 64"/>
                <a:gd name="T15" fmla="*/ 32 h 65"/>
                <a:gd name="T16" fmla="*/ 15 w 64"/>
                <a:gd name="T17" fmla="*/ 16 h 65"/>
                <a:gd name="T18" fmla="*/ 32 w 64"/>
                <a:gd name="T19" fmla="*/ 9 h 65"/>
                <a:gd name="T20" fmla="*/ 48 w 64"/>
                <a:gd name="T21" fmla="*/ 16 h 65"/>
                <a:gd name="T22" fmla="*/ 55 w 64"/>
                <a:gd name="T23" fmla="*/ 32 h 65"/>
                <a:gd name="T24" fmla="*/ 48 w 64"/>
                <a:gd name="T25" fmla="*/ 49 h 65"/>
                <a:gd name="T26" fmla="*/ 32 w 64"/>
                <a:gd name="T27" fmla="*/ 56 h 65"/>
                <a:gd name="T28" fmla="*/ 15 w 64"/>
                <a:gd name="T29" fmla="*/ 49 h 65"/>
                <a:gd name="T30" fmla="*/ 9 w 64"/>
                <a:gd name="T31" fmla="*/ 32 h 65"/>
                <a:gd name="T32" fmla="*/ 4 w 64"/>
                <a:gd name="T33"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5">
                  <a:moveTo>
                    <a:pt x="4" y="32"/>
                  </a:moveTo>
                  <a:cubicBezTo>
                    <a:pt x="0" y="32"/>
                    <a:pt x="0" y="32"/>
                    <a:pt x="0" y="32"/>
                  </a:cubicBezTo>
                  <a:cubicBezTo>
                    <a:pt x="0" y="50"/>
                    <a:pt x="14" y="65"/>
                    <a:pt x="32" y="65"/>
                  </a:cubicBezTo>
                  <a:cubicBezTo>
                    <a:pt x="50" y="65"/>
                    <a:pt x="64" y="50"/>
                    <a:pt x="64" y="32"/>
                  </a:cubicBezTo>
                  <a:cubicBezTo>
                    <a:pt x="64" y="14"/>
                    <a:pt x="50" y="0"/>
                    <a:pt x="32" y="0"/>
                  </a:cubicBezTo>
                  <a:cubicBezTo>
                    <a:pt x="14" y="0"/>
                    <a:pt x="0" y="14"/>
                    <a:pt x="0" y="32"/>
                  </a:cubicBezTo>
                  <a:cubicBezTo>
                    <a:pt x="4" y="32"/>
                    <a:pt x="4" y="32"/>
                    <a:pt x="4" y="32"/>
                  </a:cubicBezTo>
                  <a:cubicBezTo>
                    <a:pt x="9" y="32"/>
                    <a:pt x="9" y="32"/>
                    <a:pt x="9" y="32"/>
                  </a:cubicBezTo>
                  <a:cubicBezTo>
                    <a:pt x="9" y="26"/>
                    <a:pt x="11" y="20"/>
                    <a:pt x="15" y="16"/>
                  </a:cubicBezTo>
                  <a:cubicBezTo>
                    <a:pt x="20" y="12"/>
                    <a:pt x="26" y="9"/>
                    <a:pt x="32" y="9"/>
                  </a:cubicBezTo>
                  <a:cubicBezTo>
                    <a:pt x="38" y="9"/>
                    <a:pt x="44" y="12"/>
                    <a:pt x="48" y="16"/>
                  </a:cubicBezTo>
                  <a:cubicBezTo>
                    <a:pt x="53" y="20"/>
                    <a:pt x="55" y="26"/>
                    <a:pt x="55" y="32"/>
                  </a:cubicBezTo>
                  <a:cubicBezTo>
                    <a:pt x="55" y="39"/>
                    <a:pt x="53" y="45"/>
                    <a:pt x="48" y="49"/>
                  </a:cubicBezTo>
                  <a:cubicBezTo>
                    <a:pt x="44" y="53"/>
                    <a:pt x="38" y="56"/>
                    <a:pt x="32" y="56"/>
                  </a:cubicBezTo>
                  <a:cubicBezTo>
                    <a:pt x="26" y="56"/>
                    <a:pt x="20" y="53"/>
                    <a:pt x="15" y="49"/>
                  </a:cubicBezTo>
                  <a:cubicBezTo>
                    <a:pt x="11" y="45"/>
                    <a:pt x="9" y="39"/>
                    <a:pt x="9" y="32"/>
                  </a:cubicBezTo>
                  <a:lnTo>
                    <a:pt x="4" y="32"/>
                  </a:lnTo>
                  <a:close/>
                </a:path>
              </a:pathLst>
            </a:custGeom>
            <a:solidFill>
              <a:srgbClr val="E15A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4" name="Freeform 89"/>
            <p:cNvSpPr>
              <a:spLocks/>
            </p:cNvSpPr>
            <p:nvPr/>
          </p:nvSpPr>
          <p:spPr bwMode="auto">
            <a:xfrm>
              <a:off x="6349" y="550"/>
              <a:ext cx="171" cy="174"/>
            </a:xfrm>
            <a:custGeom>
              <a:avLst/>
              <a:gdLst>
                <a:gd name="T0" fmla="*/ 4 w 64"/>
                <a:gd name="T1" fmla="*/ 32 h 65"/>
                <a:gd name="T2" fmla="*/ 0 w 64"/>
                <a:gd name="T3" fmla="*/ 32 h 65"/>
                <a:gd name="T4" fmla="*/ 32 w 64"/>
                <a:gd name="T5" fmla="*/ 65 h 65"/>
                <a:gd name="T6" fmla="*/ 64 w 64"/>
                <a:gd name="T7" fmla="*/ 32 h 65"/>
                <a:gd name="T8" fmla="*/ 32 w 64"/>
                <a:gd name="T9" fmla="*/ 0 h 65"/>
                <a:gd name="T10" fmla="*/ 0 w 64"/>
                <a:gd name="T11" fmla="*/ 32 h 65"/>
                <a:gd name="T12" fmla="*/ 4 w 64"/>
                <a:gd name="T13" fmla="*/ 32 h 65"/>
                <a:gd name="T14" fmla="*/ 9 w 64"/>
                <a:gd name="T15" fmla="*/ 32 h 65"/>
                <a:gd name="T16" fmla="*/ 15 w 64"/>
                <a:gd name="T17" fmla="*/ 16 h 65"/>
                <a:gd name="T18" fmla="*/ 32 w 64"/>
                <a:gd name="T19" fmla="*/ 9 h 65"/>
                <a:gd name="T20" fmla="*/ 48 w 64"/>
                <a:gd name="T21" fmla="*/ 16 h 65"/>
                <a:gd name="T22" fmla="*/ 55 w 64"/>
                <a:gd name="T23" fmla="*/ 32 h 65"/>
                <a:gd name="T24" fmla="*/ 48 w 64"/>
                <a:gd name="T25" fmla="*/ 49 h 65"/>
                <a:gd name="T26" fmla="*/ 32 w 64"/>
                <a:gd name="T27" fmla="*/ 56 h 65"/>
                <a:gd name="T28" fmla="*/ 15 w 64"/>
                <a:gd name="T29" fmla="*/ 49 h 65"/>
                <a:gd name="T30" fmla="*/ 9 w 64"/>
                <a:gd name="T31" fmla="*/ 32 h 65"/>
                <a:gd name="T32" fmla="*/ 4 w 64"/>
                <a:gd name="T33"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5">
                  <a:moveTo>
                    <a:pt x="4" y="32"/>
                  </a:moveTo>
                  <a:cubicBezTo>
                    <a:pt x="0" y="32"/>
                    <a:pt x="0" y="32"/>
                    <a:pt x="0" y="32"/>
                  </a:cubicBezTo>
                  <a:cubicBezTo>
                    <a:pt x="0" y="50"/>
                    <a:pt x="14" y="65"/>
                    <a:pt x="32" y="65"/>
                  </a:cubicBezTo>
                  <a:cubicBezTo>
                    <a:pt x="50" y="65"/>
                    <a:pt x="64" y="50"/>
                    <a:pt x="64" y="32"/>
                  </a:cubicBezTo>
                  <a:cubicBezTo>
                    <a:pt x="64" y="14"/>
                    <a:pt x="50" y="0"/>
                    <a:pt x="32" y="0"/>
                  </a:cubicBezTo>
                  <a:cubicBezTo>
                    <a:pt x="14" y="0"/>
                    <a:pt x="0" y="14"/>
                    <a:pt x="0" y="32"/>
                  </a:cubicBezTo>
                  <a:cubicBezTo>
                    <a:pt x="4" y="32"/>
                    <a:pt x="4" y="32"/>
                    <a:pt x="4" y="32"/>
                  </a:cubicBezTo>
                  <a:cubicBezTo>
                    <a:pt x="9" y="32"/>
                    <a:pt x="9" y="32"/>
                    <a:pt x="9" y="32"/>
                  </a:cubicBezTo>
                  <a:cubicBezTo>
                    <a:pt x="9" y="26"/>
                    <a:pt x="11" y="20"/>
                    <a:pt x="15" y="16"/>
                  </a:cubicBezTo>
                  <a:cubicBezTo>
                    <a:pt x="20" y="12"/>
                    <a:pt x="26" y="9"/>
                    <a:pt x="32" y="9"/>
                  </a:cubicBezTo>
                  <a:cubicBezTo>
                    <a:pt x="38" y="9"/>
                    <a:pt x="44" y="12"/>
                    <a:pt x="48" y="16"/>
                  </a:cubicBezTo>
                  <a:cubicBezTo>
                    <a:pt x="53" y="20"/>
                    <a:pt x="55" y="26"/>
                    <a:pt x="55" y="32"/>
                  </a:cubicBezTo>
                  <a:cubicBezTo>
                    <a:pt x="55" y="39"/>
                    <a:pt x="53" y="45"/>
                    <a:pt x="48" y="49"/>
                  </a:cubicBezTo>
                  <a:cubicBezTo>
                    <a:pt x="44" y="53"/>
                    <a:pt x="38" y="56"/>
                    <a:pt x="32" y="56"/>
                  </a:cubicBezTo>
                  <a:cubicBezTo>
                    <a:pt x="26" y="56"/>
                    <a:pt x="20" y="53"/>
                    <a:pt x="15" y="49"/>
                  </a:cubicBezTo>
                  <a:cubicBezTo>
                    <a:pt x="11" y="45"/>
                    <a:pt x="9" y="39"/>
                    <a:pt x="9" y="32"/>
                  </a:cubicBezTo>
                  <a:lnTo>
                    <a:pt x="4" y="32"/>
                  </a:lnTo>
                  <a:close/>
                </a:path>
              </a:pathLst>
            </a:custGeom>
            <a:solidFill>
              <a:srgbClr val="E15A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5" name="Freeform 90"/>
            <p:cNvSpPr>
              <a:spLocks/>
            </p:cNvSpPr>
            <p:nvPr/>
          </p:nvSpPr>
          <p:spPr bwMode="auto">
            <a:xfrm>
              <a:off x="6424" y="499"/>
              <a:ext cx="323" cy="278"/>
            </a:xfrm>
            <a:custGeom>
              <a:avLst/>
              <a:gdLst>
                <a:gd name="T0" fmla="*/ 0 w 121"/>
                <a:gd name="T1" fmla="*/ 52 h 104"/>
                <a:gd name="T2" fmla="*/ 32 w 121"/>
                <a:gd name="T3" fmla="*/ 18 h 104"/>
                <a:gd name="T4" fmla="*/ 112 w 121"/>
                <a:gd name="T5" fmla="*/ 1 h 104"/>
                <a:gd name="T6" fmla="*/ 121 w 121"/>
                <a:gd name="T7" fmla="*/ 9 h 104"/>
                <a:gd name="T8" fmla="*/ 115 w 121"/>
                <a:gd name="T9" fmla="*/ 96 h 104"/>
                <a:gd name="T10" fmla="*/ 106 w 121"/>
                <a:gd name="T11" fmla="*/ 103 h 104"/>
                <a:gd name="T12" fmla="*/ 32 w 121"/>
                <a:gd name="T13" fmla="*/ 87 h 104"/>
                <a:gd name="T14" fmla="*/ 0 w 121"/>
                <a:gd name="T15" fmla="*/ 52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04">
                  <a:moveTo>
                    <a:pt x="0" y="52"/>
                  </a:moveTo>
                  <a:cubicBezTo>
                    <a:pt x="0" y="34"/>
                    <a:pt x="14" y="19"/>
                    <a:pt x="32" y="18"/>
                  </a:cubicBezTo>
                  <a:cubicBezTo>
                    <a:pt x="112" y="1"/>
                    <a:pt x="112" y="1"/>
                    <a:pt x="112" y="1"/>
                  </a:cubicBezTo>
                  <a:cubicBezTo>
                    <a:pt x="117" y="0"/>
                    <a:pt x="121" y="4"/>
                    <a:pt x="121" y="9"/>
                  </a:cubicBezTo>
                  <a:cubicBezTo>
                    <a:pt x="115" y="96"/>
                    <a:pt x="115" y="96"/>
                    <a:pt x="115" y="96"/>
                  </a:cubicBezTo>
                  <a:cubicBezTo>
                    <a:pt x="115" y="101"/>
                    <a:pt x="110" y="104"/>
                    <a:pt x="106" y="103"/>
                  </a:cubicBezTo>
                  <a:cubicBezTo>
                    <a:pt x="32" y="87"/>
                    <a:pt x="32" y="87"/>
                    <a:pt x="32" y="87"/>
                  </a:cubicBezTo>
                  <a:cubicBezTo>
                    <a:pt x="14" y="85"/>
                    <a:pt x="0" y="70"/>
                    <a:pt x="0" y="52"/>
                  </a:cubicBezTo>
                  <a:close/>
                </a:path>
              </a:pathLst>
            </a:custGeom>
            <a:solidFill>
              <a:srgbClr val="CA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6" name="Freeform 91"/>
            <p:cNvSpPr>
              <a:spLocks/>
            </p:cNvSpPr>
            <p:nvPr/>
          </p:nvSpPr>
          <p:spPr bwMode="auto">
            <a:xfrm>
              <a:off x="6413" y="489"/>
              <a:ext cx="345" cy="299"/>
            </a:xfrm>
            <a:custGeom>
              <a:avLst/>
              <a:gdLst>
                <a:gd name="T0" fmla="*/ 4 w 129"/>
                <a:gd name="T1" fmla="*/ 56 h 112"/>
                <a:gd name="T2" fmla="*/ 9 w 129"/>
                <a:gd name="T3" fmla="*/ 56 h 112"/>
                <a:gd name="T4" fmla="*/ 36 w 129"/>
                <a:gd name="T5" fmla="*/ 26 h 112"/>
                <a:gd name="T6" fmla="*/ 36 w 129"/>
                <a:gd name="T7" fmla="*/ 26 h 112"/>
                <a:gd name="T8" fmla="*/ 117 w 129"/>
                <a:gd name="T9" fmla="*/ 10 h 112"/>
                <a:gd name="T10" fmla="*/ 117 w 129"/>
                <a:gd name="T11" fmla="*/ 10 h 112"/>
                <a:gd name="T12" fmla="*/ 117 w 129"/>
                <a:gd name="T13" fmla="*/ 9 h 112"/>
                <a:gd name="T14" fmla="*/ 119 w 129"/>
                <a:gd name="T15" fmla="*/ 10 h 112"/>
                <a:gd name="T16" fmla="*/ 120 w 129"/>
                <a:gd name="T17" fmla="*/ 12 h 112"/>
                <a:gd name="T18" fmla="*/ 120 w 129"/>
                <a:gd name="T19" fmla="*/ 13 h 112"/>
                <a:gd name="T20" fmla="*/ 115 w 129"/>
                <a:gd name="T21" fmla="*/ 100 h 112"/>
                <a:gd name="T22" fmla="*/ 115 w 129"/>
                <a:gd name="T23" fmla="*/ 100 h 112"/>
                <a:gd name="T24" fmla="*/ 114 w 129"/>
                <a:gd name="T25" fmla="*/ 102 h 112"/>
                <a:gd name="T26" fmla="*/ 112 w 129"/>
                <a:gd name="T27" fmla="*/ 103 h 112"/>
                <a:gd name="T28" fmla="*/ 111 w 129"/>
                <a:gd name="T29" fmla="*/ 103 h 112"/>
                <a:gd name="T30" fmla="*/ 37 w 129"/>
                <a:gd name="T31" fmla="*/ 86 h 112"/>
                <a:gd name="T32" fmla="*/ 36 w 129"/>
                <a:gd name="T33" fmla="*/ 86 h 112"/>
                <a:gd name="T34" fmla="*/ 9 w 129"/>
                <a:gd name="T35" fmla="*/ 56 h 112"/>
                <a:gd name="T36" fmla="*/ 4 w 129"/>
                <a:gd name="T37" fmla="*/ 56 h 112"/>
                <a:gd name="T38" fmla="*/ 0 w 129"/>
                <a:gd name="T39" fmla="*/ 56 h 112"/>
                <a:gd name="T40" fmla="*/ 36 w 129"/>
                <a:gd name="T41" fmla="*/ 95 h 112"/>
                <a:gd name="T42" fmla="*/ 36 w 129"/>
                <a:gd name="T43" fmla="*/ 91 h 112"/>
                <a:gd name="T44" fmla="*/ 35 w 129"/>
                <a:gd name="T45" fmla="*/ 95 h 112"/>
                <a:gd name="T46" fmla="*/ 109 w 129"/>
                <a:gd name="T47" fmla="*/ 111 h 112"/>
                <a:gd name="T48" fmla="*/ 112 w 129"/>
                <a:gd name="T49" fmla="*/ 112 h 112"/>
                <a:gd name="T50" fmla="*/ 120 w 129"/>
                <a:gd name="T51" fmla="*/ 109 h 112"/>
                <a:gd name="T52" fmla="*/ 124 w 129"/>
                <a:gd name="T53" fmla="*/ 100 h 112"/>
                <a:gd name="T54" fmla="*/ 129 w 129"/>
                <a:gd name="T55" fmla="*/ 13 h 112"/>
                <a:gd name="T56" fmla="*/ 129 w 129"/>
                <a:gd name="T57" fmla="*/ 13 h 112"/>
                <a:gd name="T58" fmla="*/ 129 w 129"/>
                <a:gd name="T59" fmla="*/ 12 h 112"/>
                <a:gd name="T60" fmla="*/ 126 w 129"/>
                <a:gd name="T61" fmla="*/ 4 h 112"/>
                <a:gd name="T62" fmla="*/ 117 w 129"/>
                <a:gd name="T63" fmla="*/ 0 h 112"/>
                <a:gd name="T64" fmla="*/ 115 w 129"/>
                <a:gd name="T65" fmla="*/ 1 h 112"/>
                <a:gd name="T66" fmla="*/ 115 w 129"/>
                <a:gd name="T67" fmla="*/ 1 h 112"/>
                <a:gd name="T68" fmla="*/ 35 w 129"/>
                <a:gd name="T69" fmla="*/ 17 h 112"/>
                <a:gd name="T70" fmla="*/ 36 w 129"/>
                <a:gd name="T71" fmla="*/ 22 h 112"/>
                <a:gd name="T72" fmla="*/ 35 w 129"/>
                <a:gd name="T73" fmla="*/ 17 h 112"/>
                <a:gd name="T74" fmla="*/ 0 w 129"/>
                <a:gd name="T75" fmla="*/ 56 h 112"/>
                <a:gd name="T76" fmla="*/ 4 w 129"/>
                <a:gd name="T77" fmla="*/ 5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12">
                  <a:moveTo>
                    <a:pt x="4" y="56"/>
                  </a:moveTo>
                  <a:cubicBezTo>
                    <a:pt x="9" y="56"/>
                    <a:pt x="9" y="56"/>
                    <a:pt x="9" y="56"/>
                  </a:cubicBezTo>
                  <a:cubicBezTo>
                    <a:pt x="9" y="41"/>
                    <a:pt x="21" y="28"/>
                    <a:pt x="36" y="26"/>
                  </a:cubicBezTo>
                  <a:cubicBezTo>
                    <a:pt x="36" y="26"/>
                    <a:pt x="36" y="26"/>
                    <a:pt x="36" y="26"/>
                  </a:cubicBezTo>
                  <a:cubicBezTo>
                    <a:pt x="117" y="10"/>
                    <a:pt x="117" y="10"/>
                    <a:pt x="117" y="10"/>
                  </a:cubicBezTo>
                  <a:cubicBezTo>
                    <a:pt x="117" y="10"/>
                    <a:pt x="117" y="10"/>
                    <a:pt x="117" y="10"/>
                  </a:cubicBezTo>
                  <a:cubicBezTo>
                    <a:pt x="117" y="9"/>
                    <a:pt x="117" y="9"/>
                    <a:pt x="117" y="9"/>
                  </a:cubicBezTo>
                  <a:cubicBezTo>
                    <a:pt x="118" y="9"/>
                    <a:pt x="119" y="10"/>
                    <a:pt x="119" y="10"/>
                  </a:cubicBezTo>
                  <a:cubicBezTo>
                    <a:pt x="120" y="11"/>
                    <a:pt x="120" y="12"/>
                    <a:pt x="120" y="12"/>
                  </a:cubicBezTo>
                  <a:cubicBezTo>
                    <a:pt x="120" y="13"/>
                    <a:pt x="120" y="13"/>
                    <a:pt x="120" y="13"/>
                  </a:cubicBezTo>
                  <a:cubicBezTo>
                    <a:pt x="115" y="100"/>
                    <a:pt x="115" y="100"/>
                    <a:pt x="115" y="100"/>
                  </a:cubicBezTo>
                  <a:cubicBezTo>
                    <a:pt x="115" y="100"/>
                    <a:pt x="115" y="100"/>
                    <a:pt x="115" y="100"/>
                  </a:cubicBezTo>
                  <a:cubicBezTo>
                    <a:pt x="115" y="101"/>
                    <a:pt x="114" y="101"/>
                    <a:pt x="114" y="102"/>
                  </a:cubicBezTo>
                  <a:cubicBezTo>
                    <a:pt x="113" y="102"/>
                    <a:pt x="112" y="103"/>
                    <a:pt x="112" y="103"/>
                  </a:cubicBezTo>
                  <a:cubicBezTo>
                    <a:pt x="111" y="103"/>
                    <a:pt x="111" y="103"/>
                    <a:pt x="111" y="103"/>
                  </a:cubicBezTo>
                  <a:cubicBezTo>
                    <a:pt x="37" y="86"/>
                    <a:pt x="37" y="86"/>
                    <a:pt x="37" y="86"/>
                  </a:cubicBezTo>
                  <a:cubicBezTo>
                    <a:pt x="36" y="86"/>
                    <a:pt x="36" y="86"/>
                    <a:pt x="36" y="86"/>
                  </a:cubicBezTo>
                  <a:cubicBezTo>
                    <a:pt x="21" y="85"/>
                    <a:pt x="9" y="72"/>
                    <a:pt x="9" y="56"/>
                  </a:cubicBezTo>
                  <a:cubicBezTo>
                    <a:pt x="4" y="56"/>
                    <a:pt x="4" y="56"/>
                    <a:pt x="4" y="56"/>
                  </a:cubicBezTo>
                  <a:cubicBezTo>
                    <a:pt x="0" y="56"/>
                    <a:pt x="0" y="56"/>
                    <a:pt x="0" y="56"/>
                  </a:cubicBezTo>
                  <a:cubicBezTo>
                    <a:pt x="0" y="77"/>
                    <a:pt x="16" y="93"/>
                    <a:pt x="36" y="95"/>
                  </a:cubicBezTo>
                  <a:cubicBezTo>
                    <a:pt x="36" y="91"/>
                    <a:pt x="36" y="91"/>
                    <a:pt x="36" y="91"/>
                  </a:cubicBezTo>
                  <a:cubicBezTo>
                    <a:pt x="35" y="95"/>
                    <a:pt x="35" y="95"/>
                    <a:pt x="35" y="95"/>
                  </a:cubicBezTo>
                  <a:cubicBezTo>
                    <a:pt x="109" y="111"/>
                    <a:pt x="109" y="111"/>
                    <a:pt x="109" y="111"/>
                  </a:cubicBezTo>
                  <a:cubicBezTo>
                    <a:pt x="110" y="112"/>
                    <a:pt x="111" y="112"/>
                    <a:pt x="112" y="112"/>
                  </a:cubicBezTo>
                  <a:cubicBezTo>
                    <a:pt x="115" y="112"/>
                    <a:pt x="118" y="111"/>
                    <a:pt x="120" y="109"/>
                  </a:cubicBezTo>
                  <a:cubicBezTo>
                    <a:pt x="122" y="107"/>
                    <a:pt x="123" y="104"/>
                    <a:pt x="124" y="100"/>
                  </a:cubicBezTo>
                  <a:cubicBezTo>
                    <a:pt x="129" y="13"/>
                    <a:pt x="129" y="13"/>
                    <a:pt x="129" y="13"/>
                  </a:cubicBezTo>
                  <a:cubicBezTo>
                    <a:pt x="129" y="13"/>
                    <a:pt x="129" y="13"/>
                    <a:pt x="129" y="13"/>
                  </a:cubicBezTo>
                  <a:cubicBezTo>
                    <a:pt x="129" y="12"/>
                    <a:pt x="129" y="12"/>
                    <a:pt x="129" y="12"/>
                  </a:cubicBezTo>
                  <a:cubicBezTo>
                    <a:pt x="129" y="9"/>
                    <a:pt x="128" y="6"/>
                    <a:pt x="126" y="4"/>
                  </a:cubicBezTo>
                  <a:cubicBezTo>
                    <a:pt x="124" y="2"/>
                    <a:pt x="121" y="0"/>
                    <a:pt x="117" y="0"/>
                  </a:cubicBezTo>
                  <a:cubicBezTo>
                    <a:pt x="117" y="0"/>
                    <a:pt x="116" y="0"/>
                    <a:pt x="115" y="1"/>
                  </a:cubicBezTo>
                  <a:cubicBezTo>
                    <a:pt x="115" y="1"/>
                    <a:pt x="115" y="1"/>
                    <a:pt x="115" y="1"/>
                  </a:cubicBezTo>
                  <a:cubicBezTo>
                    <a:pt x="35" y="17"/>
                    <a:pt x="35" y="17"/>
                    <a:pt x="35" y="17"/>
                  </a:cubicBezTo>
                  <a:cubicBezTo>
                    <a:pt x="36" y="22"/>
                    <a:pt x="36" y="22"/>
                    <a:pt x="36" y="22"/>
                  </a:cubicBezTo>
                  <a:cubicBezTo>
                    <a:pt x="35" y="17"/>
                    <a:pt x="35" y="17"/>
                    <a:pt x="35" y="17"/>
                  </a:cubicBezTo>
                  <a:cubicBezTo>
                    <a:pt x="15" y="19"/>
                    <a:pt x="0" y="36"/>
                    <a:pt x="0" y="56"/>
                  </a:cubicBezTo>
                  <a:lnTo>
                    <a:pt x="4" y="56"/>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7" name="Freeform 92"/>
            <p:cNvSpPr>
              <a:spLocks/>
            </p:cNvSpPr>
            <p:nvPr/>
          </p:nvSpPr>
          <p:spPr bwMode="auto">
            <a:xfrm>
              <a:off x="6000" y="700"/>
              <a:ext cx="536" cy="889"/>
            </a:xfrm>
            <a:custGeom>
              <a:avLst/>
              <a:gdLst>
                <a:gd name="T0" fmla="*/ 9 w 201"/>
                <a:gd name="T1" fmla="*/ 187 h 333"/>
                <a:gd name="T2" fmla="*/ 16 w 201"/>
                <a:gd name="T3" fmla="*/ 236 h 333"/>
                <a:gd name="T4" fmla="*/ 101 w 201"/>
                <a:gd name="T5" fmla="*/ 317 h 333"/>
                <a:gd name="T6" fmla="*/ 142 w 201"/>
                <a:gd name="T7" fmla="*/ 333 h 333"/>
                <a:gd name="T8" fmla="*/ 171 w 201"/>
                <a:gd name="T9" fmla="*/ 325 h 333"/>
                <a:gd name="T10" fmla="*/ 201 w 201"/>
                <a:gd name="T11" fmla="*/ 272 h 333"/>
                <a:gd name="T12" fmla="*/ 201 w 201"/>
                <a:gd name="T13" fmla="*/ 42 h 333"/>
                <a:gd name="T14" fmla="*/ 162 w 201"/>
                <a:gd name="T15" fmla="*/ 1 h 333"/>
                <a:gd name="T16" fmla="*/ 121 w 201"/>
                <a:gd name="T17" fmla="*/ 41 h 333"/>
                <a:gd name="T18" fmla="*/ 121 w 201"/>
                <a:gd name="T19" fmla="*/ 227 h 333"/>
                <a:gd name="T20" fmla="*/ 70 w 201"/>
                <a:gd name="T21" fmla="*/ 178 h 333"/>
                <a:gd name="T22" fmla="*/ 9 w 201"/>
                <a:gd name="T23" fmla="*/ 18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333">
                  <a:moveTo>
                    <a:pt x="9" y="187"/>
                  </a:moveTo>
                  <a:cubicBezTo>
                    <a:pt x="0" y="203"/>
                    <a:pt x="3" y="223"/>
                    <a:pt x="16" y="236"/>
                  </a:cubicBezTo>
                  <a:cubicBezTo>
                    <a:pt x="101" y="317"/>
                    <a:pt x="101" y="317"/>
                    <a:pt x="101" y="317"/>
                  </a:cubicBezTo>
                  <a:cubicBezTo>
                    <a:pt x="112" y="328"/>
                    <a:pt x="127" y="333"/>
                    <a:pt x="142" y="333"/>
                  </a:cubicBezTo>
                  <a:cubicBezTo>
                    <a:pt x="152" y="333"/>
                    <a:pt x="162" y="330"/>
                    <a:pt x="171" y="325"/>
                  </a:cubicBezTo>
                  <a:cubicBezTo>
                    <a:pt x="190" y="314"/>
                    <a:pt x="201" y="293"/>
                    <a:pt x="201" y="272"/>
                  </a:cubicBezTo>
                  <a:cubicBezTo>
                    <a:pt x="201" y="42"/>
                    <a:pt x="201" y="42"/>
                    <a:pt x="201" y="42"/>
                  </a:cubicBezTo>
                  <a:cubicBezTo>
                    <a:pt x="201" y="20"/>
                    <a:pt x="184" y="1"/>
                    <a:pt x="162" y="1"/>
                  </a:cubicBezTo>
                  <a:cubicBezTo>
                    <a:pt x="140" y="0"/>
                    <a:pt x="121" y="18"/>
                    <a:pt x="121" y="41"/>
                  </a:cubicBezTo>
                  <a:cubicBezTo>
                    <a:pt x="121" y="227"/>
                    <a:pt x="121" y="227"/>
                    <a:pt x="121" y="227"/>
                  </a:cubicBezTo>
                  <a:cubicBezTo>
                    <a:pt x="70" y="178"/>
                    <a:pt x="70" y="178"/>
                    <a:pt x="70" y="178"/>
                  </a:cubicBezTo>
                  <a:cubicBezTo>
                    <a:pt x="52" y="161"/>
                    <a:pt x="22" y="165"/>
                    <a:pt x="9"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8" name="Freeform 93"/>
            <p:cNvSpPr>
              <a:spLocks/>
            </p:cNvSpPr>
            <p:nvPr/>
          </p:nvSpPr>
          <p:spPr bwMode="auto">
            <a:xfrm>
              <a:off x="5997" y="689"/>
              <a:ext cx="550" cy="913"/>
            </a:xfrm>
            <a:custGeom>
              <a:avLst/>
              <a:gdLst>
                <a:gd name="T0" fmla="*/ 10 w 206"/>
                <a:gd name="T1" fmla="*/ 191 h 342"/>
                <a:gd name="T2" fmla="*/ 6 w 206"/>
                <a:gd name="T3" fmla="*/ 189 h 342"/>
                <a:gd name="T4" fmla="*/ 0 w 206"/>
                <a:gd name="T5" fmla="*/ 211 h 342"/>
                <a:gd name="T6" fmla="*/ 14 w 206"/>
                <a:gd name="T7" fmla="*/ 243 h 342"/>
                <a:gd name="T8" fmla="*/ 99 w 206"/>
                <a:gd name="T9" fmla="*/ 324 h 342"/>
                <a:gd name="T10" fmla="*/ 99 w 206"/>
                <a:gd name="T11" fmla="*/ 324 h 342"/>
                <a:gd name="T12" fmla="*/ 143 w 206"/>
                <a:gd name="T13" fmla="*/ 342 h 342"/>
                <a:gd name="T14" fmla="*/ 175 w 206"/>
                <a:gd name="T15" fmla="*/ 333 h 342"/>
                <a:gd name="T16" fmla="*/ 206 w 206"/>
                <a:gd name="T17" fmla="*/ 276 h 342"/>
                <a:gd name="T18" fmla="*/ 206 w 206"/>
                <a:gd name="T19" fmla="*/ 46 h 342"/>
                <a:gd name="T20" fmla="*/ 194 w 206"/>
                <a:gd name="T21" fmla="*/ 15 h 342"/>
                <a:gd name="T22" fmla="*/ 163 w 206"/>
                <a:gd name="T23" fmla="*/ 0 h 342"/>
                <a:gd name="T24" fmla="*/ 162 w 206"/>
                <a:gd name="T25" fmla="*/ 0 h 342"/>
                <a:gd name="T26" fmla="*/ 118 w 206"/>
                <a:gd name="T27" fmla="*/ 45 h 342"/>
                <a:gd name="T28" fmla="*/ 118 w 206"/>
                <a:gd name="T29" fmla="*/ 221 h 342"/>
                <a:gd name="T30" fmla="*/ 74 w 206"/>
                <a:gd name="T31" fmla="*/ 179 h 342"/>
                <a:gd name="T32" fmla="*/ 44 w 206"/>
                <a:gd name="T33" fmla="*/ 167 h 342"/>
                <a:gd name="T34" fmla="*/ 6 w 206"/>
                <a:gd name="T35" fmla="*/ 189 h 342"/>
                <a:gd name="T36" fmla="*/ 6 w 206"/>
                <a:gd name="T37" fmla="*/ 189 h 342"/>
                <a:gd name="T38" fmla="*/ 10 w 206"/>
                <a:gd name="T39" fmla="*/ 191 h 342"/>
                <a:gd name="T40" fmla="*/ 14 w 206"/>
                <a:gd name="T41" fmla="*/ 193 h 342"/>
                <a:gd name="T42" fmla="*/ 44 w 206"/>
                <a:gd name="T43" fmla="*/ 176 h 342"/>
                <a:gd name="T44" fmla="*/ 68 w 206"/>
                <a:gd name="T45" fmla="*/ 186 h 342"/>
                <a:gd name="T46" fmla="*/ 127 w 206"/>
                <a:gd name="T47" fmla="*/ 242 h 342"/>
                <a:gd name="T48" fmla="*/ 127 w 206"/>
                <a:gd name="T49" fmla="*/ 45 h 342"/>
                <a:gd name="T50" fmla="*/ 137 w 206"/>
                <a:gd name="T51" fmla="*/ 20 h 342"/>
                <a:gd name="T52" fmla="*/ 162 w 206"/>
                <a:gd name="T53" fmla="*/ 9 h 342"/>
                <a:gd name="T54" fmla="*/ 163 w 206"/>
                <a:gd name="T55" fmla="*/ 9 h 342"/>
                <a:gd name="T56" fmla="*/ 187 w 206"/>
                <a:gd name="T57" fmla="*/ 21 h 342"/>
                <a:gd name="T58" fmla="*/ 197 w 206"/>
                <a:gd name="T59" fmla="*/ 46 h 342"/>
                <a:gd name="T60" fmla="*/ 197 w 206"/>
                <a:gd name="T61" fmla="*/ 276 h 342"/>
                <a:gd name="T62" fmla="*/ 170 w 206"/>
                <a:gd name="T63" fmla="*/ 325 h 342"/>
                <a:gd name="T64" fmla="*/ 143 w 206"/>
                <a:gd name="T65" fmla="*/ 333 h 342"/>
                <a:gd name="T66" fmla="*/ 105 w 206"/>
                <a:gd name="T67" fmla="*/ 318 h 342"/>
                <a:gd name="T68" fmla="*/ 102 w 206"/>
                <a:gd name="T69" fmla="*/ 321 h 342"/>
                <a:gd name="T70" fmla="*/ 105 w 206"/>
                <a:gd name="T71" fmla="*/ 318 h 342"/>
                <a:gd name="T72" fmla="*/ 20 w 206"/>
                <a:gd name="T73" fmla="*/ 236 h 342"/>
                <a:gd name="T74" fmla="*/ 9 w 206"/>
                <a:gd name="T75" fmla="*/ 211 h 342"/>
                <a:gd name="T76" fmla="*/ 14 w 206"/>
                <a:gd name="T77" fmla="*/ 193 h 342"/>
                <a:gd name="T78" fmla="*/ 14 w 206"/>
                <a:gd name="T79" fmla="*/ 193 h 342"/>
                <a:gd name="T80" fmla="*/ 10 w 206"/>
                <a:gd name="T81" fmla="*/ 19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6" h="342">
                  <a:moveTo>
                    <a:pt x="10" y="191"/>
                  </a:moveTo>
                  <a:cubicBezTo>
                    <a:pt x="6" y="189"/>
                    <a:pt x="6" y="189"/>
                    <a:pt x="6" y="189"/>
                  </a:cubicBezTo>
                  <a:cubicBezTo>
                    <a:pt x="2" y="196"/>
                    <a:pt x="0" y="203"/>
                    <a:pt x="0" y="211"/>
                  </a:cubicBezTo>
                  <a:cubicBezTo>
                    <a:pt x="0" y="223"/>
                    <a:pt x="5" y="234"/>
                    <a:pt x="14" y="243"/>
                  </a:cubicBezTo>
                  <a:cubicBezTo>
                    <a:pt x="99" y="324"/>
                    <a:pt x="99" y="324"/>
                    <a:pt x="99" y="324"/>
                  </a:cubicBezTo>
                  <a:cubicBezTo>
                    <a:pt x="99" y="324"/>
                    <a:pt x="99" y="324"/>
                    <a:pt x="99" y="324"/>
                  </a:cubicBezTo>
                  <a:cubicBezTo>
                    <a:pt x="111" y="336"/>
                    <a:pt x="127" y="342"/>
                    <a:pt x="143" y="342"/>
                  </a:cubicBezTo>
                  <a:cubicBezTo>
                    <a:pt x="154" y="342"/>
                    <a:pt x="165" y="339"/>
                    <a:pt x="175" y="333"/>
                  </a:cubicBezTo>
                  <a:cubicBezTo>
                    <a:pt x="195" y="321"/>
                    <a:pt x="206" y="299"/>
                    <a:pt x="206" y="276"/>
                  </a:cubicBezTo>
                  <a:cubicBezTo>
                    <a:pt x="206" y="46"/>
                    <a:pt x="206" y="46"/>
                    <a:pt x="206" y="46"/>
                  </a:cubicBezTo>
                  <a:cubicBezTo>
                    <a:pt x="206" y="34"/>
                    <a:pt x="202" y="23"/>
                    <a:pt x="194" y="15"/>
                  </a:cubicBezTo>
                  <a:cubicBezTo>
                    <a:pt x="186" y="6"/>
                    <a:pt x="176" y="1"/>
                    <a:pt x="163" y="0"/>
                  </a:cubicBezTo>
                  <a:cubicBezTo>
                    <a:pt x="163" y="0"/>
                    <a:pt x="163" y="0"/>
                    <a:pt x="162" y="0"/>
                  </a:cubicBezTo>
                  <a:cubicBezTo>
                    <a:pt x="138" y="0"/>
                    <a:pt x="118" y="20"/>
                    <a:pt x="118" y="45"/>
                  </a:cubicBezTo>
                  <a:cubicBezTo>
                    <a:pt x="118" y="221"/>
                    <a:pt x="118" y="221"/>
                    <a:pt x="118" y="221"/>
                  </a:cubicBezTo>
                  <a:cubicBezTo>
                    <a:pt x="74" y="179"/>
                    <a:pt x="74" y="179"/>
                    <a:pt x="74" y="179"/>
                  </a:cubicBezTo>
                  <a:cubicBezTo>
                    <a:pt x="66" y="171"/>
                    <a:pt x="55" y="167"/>
                    <a:pt x="44" y="167"/>
                  </a:cubicBezTo>
                  <a:cubicBezTo>
                    <a:pt x="29" y="167"/>
                    <a:pt x="14" y="175"/>
                    <a:pt x="6" y="189"/>
                  </a:cubicBezTo>
                  <a:cubicBezTo>
                    <a:pt x="6" y="189"/>
                    <a:pt x="6" y="189"/>
                    <a:pt x="6" y="189"/>
                  </a:cubicBezTo>
                  <a:cubicBezTo>
                    <a:pt x="10" y="191"/>
                    <a:pt x="10" y="191"/>
                    <a:pt x="10" y="191"/>
                  </a:cubicBezTo>
                  <a:cubicBezTo>
                    <a:pt x="14" y="193"/>
                    <a:pt x="14" y="193"/>
                    <a:pt x="14" y="193"/>
                  </a:cubicBezTo>
                  <a:cubicBezTo>
                    <a:pt x="21" y="182"/>
                    <a:pt x="32" y="176"/>
                    <a:pt x="44" y="176"/>
                  </a:cubicBezTo>
                  <a:cubicBezTo>
                    <a:pt x="53" y="176"/>
                    <a:pt x="61" y="179"/>
                    <a:pt x="68" y="186"/>
                  </a:cubicBezTo>
                  <a:cubicBezTo>
                    <a:pt x="127" y="242"/>
                    <a:pt x="127" y="242"/>
                    <a:pt x="127" y="242"/>
                  </a:cubicBezTo>
                  <a:cubicBezTo>
                    <a:pt x="127" y="45"/>
                    <a:pt x="127" y="45"/>
                    <a:pt x="127" y="45"/>
                  </a:cubicBezTo>
                  <a:cubicBezTo>
                    <a:pt x="127" y="35"/>
                    <a:pt x="131" y="26"/>
                    <a:pt x="137" y="20"/>
                  </a:cubicBezTo>
                  <a:cubicBezTo>
                    <a:pt x="144" y="13"/>
                    <a:pt x="152" y="9"/>
                    <a:pt x="162" y="9"/>
                  </a:cubicBezTo>
                  <a:cubicBezTo>
                    <a:pt x="162" y="9"/>
                    <a:pt x="163" y="9"/>
                    <a:pt x="163" y="9"/>
                  </a:cubicBezTo>
                  <a:cubicBezTo>
                    <a:pt x="173" y="10"/>
                    <a:pt x="181" y="14"/>
                    <a:pt x="187" y="21"/>
                  </a:cubicBezTo>
                  <a:cubicBezTo>
                    <a:pt x="194" y="27"/>
                    <a:pt x="197" y="37"/>
                    <a:pt x="197" y="46"/>
                  </a:cubicBezTo>
                  <a:cubicBezTo>
                    <a:pt x="197" y="276"/>
                    <a:pt x="197" y="276"/>
                    <a:pt x="197" y="276"/>
                  </a:cubicBezTo>
                  <a:cubicBezTo>
                    <a:pt x="197" y="296"/>
                    <a:pt x="187" y="315"/>
                    <a:pt x="170" y="325"/>
                  </a:cubicBezTo>
                  <a:cubicBezTo>
                    <a:pt x="162" y="330"/>
                    <a:pt x="152" y="333"/>
                    <a:pt x="143" y="333"/>
                  </a:cubicBezTo>
                  <a:cubicBezTo>
                    <a:pt x="129" y="333"/>
                    <a:pt x="116" y="327"/>
                    <a:pt x="105" y="318"/>
                  </a:cubicBezTo>
                  <a:cubicBezTo>
                    <a:pt x="102" y="321"/>
                    <a:pt x="102" y="321"/>
                    <a:pt x="102" y="321"/>
                  </a:cubicBezTo>
                  <a:cubicBezTo>
                    <a:pt x="105" y="318"/>
                    <a:pt x="105" y="318"/>
                    <a:pt x="105" y="318"/>
                  </a:cubicBezTo>
                  <a:cubicBezTo>
                    <a:pt x="20" y="236"/>
                    <a:pt x="20" y="236"/>
                    <a:pt x="20" y="236"/>
                  </a:cubicBezTo>
                  <a:cubicBezTo>
                    <a:pt x="13" y="230"/>
                    <a:pt x="9" y="220"/>
                    <a:pt x="9" y="211"/>
                  </a:cubicBezTo>
                  <a:cubicBezTo>
                    <a:pt x="9" y="205"/>
                    <a:pt x="11" y="199"/>
                    <a:pt x="14" y="193"/>
                  </a:cubicBezTo>
                  <a:cubicBezTo>
                    <a:pt x="14" y="193"/>
                    <a:pt x="14" y="193"/>
                    <a:pt x="14" y="193"/>
                  </a:cubicBezTo>
                  <a:lnTo>
                    <a:pt x="10" y="191"/>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9" name="Freeform 94"/>
            <p:cNvSpPr>
              <a:spLocks/>
            </p:cNvSpPr>
            <p:nvPr/>
          </p:nvSpPr>
          <p:spPr bwMode="auto">
            <a:xfrm>
              <a:off x="6325" y="513"/>
              <a:ext cx="256" cy="280"/>
            </a:xfrm>
            <a:custGeom>
              <a:avLst/>
              <a:gdLst>
                <a:gd name="T0" fmla="*/ 94 w 96"/>
                <a:gd name="T1" fmla="*/ 10 h 105"/>
                <a:gd name="T2" fmla="*/ 88 w 96"/>
                <a:gd name="T3" fmla="*/ 1 h 105"/>
                <a:gd name="T4" fmla="*/ 52 w 96"/>
                <a:gd name="T5" fmla="*/ 5 h 105"/>
                <a:gd name="T6" fmla="*/ 0 w 96"/>
                <a:gd name="T7" fmla="*/ 65 h 105"/>
                <a:gd name="T8" fmla="*/ 0 w 96"/>
                <a:gd name="T9" fmla="*/ 105 h 105"/>
                <a:gd name="T10" fmla="*/ 80 w 96"/>
                <a:gd name="T11" fmla="*/ 105 h 105"/>
                <a:gd name="T12" fmla="*/ 81 w 96"/>
                <a:gd name="T13" fmla="*/ 36 h 105"/>
                <a:gd name="T14" fmla="*/ 94 w 96"/>
                <a:gd name="T15" fmla="*/ 1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105">
                  <a:moveTo>
                    <a:pt x="94" y="10"/>
                  </a:moveTo>
                  <a:cubicBezTo>
                    <a:pt x="96" y="6"/>
                    <a:pt x="93" y="0"/>
                    <a:pt x="88" y="1"/>
                  </a:cubicBezTo>
                  <a:cubicBezTo>
                    <a:pt x="52" y="5"/>
                    <a:pt x="52" y="5"/>
                    <a:pt x="52" y="5"/>
                  </a:cubicBezTo>
                  <a:cubicBezTo>
                    <a:pt x="22" y="9"/>
                    <a:pt x="0" y="35"/>
                    <a:pt x="0" y="65"/>
                  </a:cubicBezTo>
                  <a:cubicBezTo>
                    <a:pt x="0" y="105"/>
                    <a:pt x="0" y="105"/>
                    <a:pt x="0" y="105"/>
                  </a:cubicBezTo>
                  <a:cubicBezTo>
                    <a:pt x="80" y="105"/>
                    <a:pt x="80" y="105"/>
                    <a:pt x="80" y="105"/>
                  </a:cubicBezTo>
                  <a:cubicBezTo>
                    <a:pt x="80" y="90"/>
                    <a:pt x="78" y="51"/>
                    <a:pt x="81" y="36"/>
                  </a:cubicBezTo>
                  <a:cubicBezTo>
                    <a:pt x="83" y="26"/>
                    <a:pt x="89" y="16"/>
                    <a:pt x="94" y="10"/>
                  </a:cubicBezTo>
                  <a:close/>
                </a:path>
              </a:pathLst>
            </a:custGeom>
            <a:solidFill>
              <a:srgbClr val="FFED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0" name="Freeform 95"/>
            <p:cNvSpPr>
              <a:spLocks/>
            </p:cNvSpPr>
            <p:nvPr/>
          </p:nvSpPr>
          <p:spPr bwMode="auto">
            <a:xfrm>
              <a:off x="6315" y="502"/>
              <a:ext cx="274" cy="302"/>
            </a:xfrm>
            <a:custGeom>
              <a:avLst/>
              <a:gdLst>
                <a:gd name="T0" fmla="*/ 98 w 103"/>
                <a:gd name="T1" fmla="*/ 14 h 113"/>
                <a:gd name="T2" fmla="*/ 101 w 103"/>
                <a:gd name="T3" fmla="*/ 16 h 113"/>
                <a:gd name="T4" fmla="*/ 103 w 103"/>
                <a:gd name="T5" fmla="*/ 10 h 113"/>
                <a:gd name="T6" fmla="*/ 100 w 103"/>
                <a:gd name="T7" fmla="*/ 3 h 113"/>
                <a:gd name="T8" fmla="*/ 93 w 103"/>
                <a:gd name="T9" fmla="*/ 0 h 113"/>
                <a:gd name="T10" fmla="*/ 92 w 103"/>
                <a:gd name="T11" fmla="*/ 0 h 113"/>
                <a:gd name="T12" fmla="*/ 56 w 103"/>
                <a:gd name="T13" fmla="*/ 4 h 113"/>
                <a:gd name="T14" fmla="*/ 55 w 103"/>
                <a:gd name="T15" fmla="*/ 4 h 113"/>
                <a:gd name="T16" fmla="*/ 0 w 103"/>
                <a:gd name="T17" fmla="*/ 69 h 113"/>
                <a:gd name="T18" fmla="*/ 0 w 103"/>
                <a:gd name="T19" fmla="*/ 113 h 113"/>
                <a:gd name="T20" fmla="*/ 88 w 103"/>
                <a:gd name="T21" fmla="*/ 113 h 113"/>
                <a:gd name="T22" fmla="*/ 88 w 103"/>
                <a:gd name="T23" fmla="*/ 109 h 113"/>
                <a:gd name="T24" fmla="*/ 88 w 103"/>
                <a:gd name="T25" fmla="*/ 68 h 113"/>
                <a:gd name="T26" fmla="*/ 88 w 103"/>
                <a:gd name="T27" fmla="*/ 53 h 113"/>
                <a:gd name="T28" fmla="*/ 89 w 103"/>
                <a:gd name="T29" fmla="*/ 41 h 113"/>
                <a:gd name="T30" fmla="*/ 89 w 103"/>
                <a:gd name="T31" fmla="*/ 41 h 113"/>
                <a:gd name="T32" fmla="*/ 101 w 103"/>
                <a:gd name="T33" fmla="*/ 16 h 113"/>
                <a:gd name="T34" fmla="*/ 98 w 103"/>
                <a:gd name="T35" fmla="*/ 14 h 113"/>
                <a:gd name="T36" fmla="*/ 94 w 103"/>
                <a:gd name="T37" fmla="*/ 11 h 113"/>
                <a:gd name="T38" fmla="*/ 80 w 103"/>
                <a:gd name="T39" fmla="*/ 40 h 113"/>
                <a:gd name="T40" fmla="*/ 80 w 103"/>
                <a:gd name="T41" fmla="*/ 40 h 113"/>
                <a:gd name="T42" fmla="*/ 79 w 103"/>
                <a:gd name="T43" fmla="*/ 52 h 113"/>
                <a:gd name="T44" fmla="*/ 79 w 103"/>
                <a:gd name="T45" fmla="*/ 68 h 113"/>
                <a:gd name="T46" fmla="*/ 79 w 103"/>
                <a:gd name="T47" fmla="*/ 109 h 113"/>
                <a:gd name="T48" fmla="*/ 84 w 103"/>
                <a:gd name="T49" fmla="*/ 109 h 113"/>
                <a:gd name="T50" fmla="*/ 84 w 103"/>
                <a:gd name="T51" fmla="*/ 104 h 113"/>
                <a:gd name="T52" fmla="*/ 9 w 103"/>
                <a:gd name="T53" fmla="*/ 104 h 113"/>
                <a:gd name="T54" fmla="*/ 9 w 103"/>
                <a:gd name="T55" fmla="*/ 69 h 113"/>
                <a:gd name="T56" fmla="*/ 57 w 103"/>
                <a:gd name="T57" fmla="*/ 13 h 113"/>
                <a:gd name="T58" fmla="*/ 56 w 103"/>
                <a:gd name="T59" fmla="*/ 9 h 113"/>
                <a:gd name="T60" fmla="*/ 57 w 103"/>
                <a:gd name="T61" fmla="*/ 13 h 113"/>
                <a:gd name="T62" fmla="*/ 93 w 103"/>
                <a:gd name="T63" fmla="*/ 9 h 113"/>
                <a:gd name="T64" fmla="*/ 93 w 103"/>
                <a:gd name="T65" fmla="*/ 9 h 113"/>
                <a:gd name="T66" fmla="*/ 94 w 103"/>
                <a:gd name="T67" fmla="*/ 10 h 113"/>
                <a:gd name="T68" fmla="*/ 94 w 103"/>
                <a:gd name="T69" fmla="*/ 10 h 113"/>
                <a:gd name="T70" fmla="*/ 94 w 103"/>
                <a:gd name="T71" fmla="*/ 11 h 113"/>
                <a:gd name="T72" fmla="*/ 98 w 103"/>
                <a:gd name="T73" fmla="*/ 1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113">
                  <a:moveTo>
                    <a:pt x="98" y="14"/>
                  </a:moveTo>
                  <a:cubicBezTo>
                    <a:pt x="101" y="16"/>
                    <a:pt x="101" y="16"/>
                    <a:pt x="101" y="16"/>
                  </a:cubicBezTo>
                  <a:cubicBezTo>
                    <a:pt x="102" y="15"/>
                    <a:pt x="103" y="12"/>
                    <a:pt x="103" y="10"/>
                  </a:cubicBezTo>
                  <a:cubicBezTo>
                    <a:pt x="103" y="8"/>
                    <a:pt x="102" y="5"/>
                    <a:pt x="100" y="3"/>
                  </a:cubicBezTo>
                  <a:cubicBezTo>
                    <a:pt x="99" y="1"/>
                    <a:pt x="96" y="0"/>
                    <a:pt x="93" y="0"/>
                  </a:cubicBezTo>
                  <a:cubicBezTo>
                    <a:pt x="93" y="0"/>
                    <a:pt x="92" y="0"/>
                    <a:pt x="92" y="0"/>
                  </a:cubicBezTo>
                  <a:cubicBezTo>
                    <a:pt x="56" y="4"/>
                    <a:pt x="56" y="4"/>
                    <a:pt x="56" y="4"/>
                  </a:cubicBezTo>
                  <a:cubicBezTo>
                    <a:pt x="55" y="4"/>
                    <a:pt x="55" y="4"/>
                    <a:pt x="55" y="4"/>
                  </a:cubicBezTo>
                  <a:cubicBezTo>
                    <a:pt x="23" y="9"/>
                    <a:pt x="0" y="37"/>
                    <a:pt x="0" y="69"/>
                  </a:cubicBezTo>
                  <a:cubicBezTo>
                    <a:pt x="0" y="113"/>
                    <a:pt x="0" y="113"/>
                    <a:pt x="0" y="113"/>
                  </a:cubicBezTo>
                  <a:cubicBezTo>
                    <a:pt x="88" y="113"/>
                    <a:pt x="88" y="113"/>
                    <a:pt x="88" y="113"/>
                  </a:cubicBezTo>
                  <a:cubicBezTo>
                    <a:pt x="88" y="109"/>
                    <a:pt x="88" y="109"/>
                    <a:pt x="88" y="109"/>
                  </a:cubicBezTo>
                  <a:cubicBezTo>
                    <a:pt x="88" y="100"/>
                    <a:pt x="88" y="83"/>
                    <a:pt x="88" y="68"/>
                  </a:cubicBezTo>
                  <a:cubicBezTo>
                    <a:pt x="88" y="63"/>
                    <a:pt x="88" y="57"/>
                    <a:pt x="88" y="53"/>
                  </a:cubicBezTo>
                  <a:cubicBezTo>
                    <a:pt x="88" y="48"/>
                    <a:pt x="89" y="44"/>
                    <a:pt x="89" y="41"/>
                  </a:cubicBezTo>
                  <a:cubicBezTo>
                    <a:pt x="89" y="41"/>
                    <a:pt x="89" y="41"/>
                    <a:pt x="89" y="41"/>
                  </a:cubicBezTo>
                  <a:cubicBezTo>
                    <a:pt x="91" y="32"/>
                    <a:pt x="96" y="23"/>
                    <a:pt x="101" y="16"/>
                  </a:cubicBezTo>
                  <a:cubicBezTo>
                    <a:pt x="98" y="14"/>
                    <a:pt x="98" y="14"/>
                    <a:pt x="98" y="14"/>
                  </a:cubicBezTo>
                  <a:cubicBezTo>
                    <a:pt x="94" y="11"/>
                    <a:pt x="94" y="11"/>
                    <a:pt x="94" y="11"/>
                  </a:cubicBezTo>
                  <a:cubicBezTo>
                    <a:pt x="89" y="18"/>
                    <a:pt x="83" y="28"/>
                    <a:pt x="80" y="40"/>
                  </a:cubicBezTo>
                  <a:cubicBezTo>
                    <a:pt x="80" y="40"/>
                    <a:pt x="80" y="40"/>
                    <a:pt x="80" y="40"/>
                  </a:cubicBezTo>
                  <a:cubicBezTo>
                    <a:pt x="80" y="43"/>
                    <a:pt x="79" y="47"/>
                    <a:pt x="79" y="52"/>
                  </a:cubicBezTo>
                  <a:cubicBezTo>
                    <a:pt x="79" y="57"/>
                    <a:pt x="79" y="63"/>
                    <a:pt x="79" y="68"/>
                  </a:cubicBezTo>
                  <a:cubicBezTo>
                    <a:pt x="79" y="84"/>
                    <a:pt x="79" y="100"/>
                    <a:pt x="79" y="109"/>
                  </a:cubicBezTo>
                  <a:cubicBezTo>
                    <a:pt x="84" y="109"/>
                    <a:pt x="84" y="109"/>
                    <a:pt x="84" y="109"/>
                  </a:cubicBezTo>
                  <a:cubicBezTo>
                    <a:pt x="84" y="104"/>
                    <a:pt x="84" y="104"/>
                    <a:pt x="84" y="104"/>
                  </a:cubicBezTo>
                  <a:cubicBezTo>
                    <a:pt x="9" y="104"/>
                    <a:pt x="9" y="104"/>
                    <a:pt x="9" y="104"/>
                  </a:cubicBezTo>
                  <a:cubicBezTo>
                    <a:pt x="9" y="69"/>
                    <a:pt x="9" y="69"/>
                    <a:pt x="9" y="69"/>
                  </a:cubicBezTo>
                  <a:cubicBezTo>
                    <a:pt x="9" y="41"/>
                    <a:pt x="29" y="17"/>
                    <a:pt x="57" y="13"/>
                  </a:cubicBezTo>
                  <a:cubicBezTo>
                    <a:pt x="56" y="9"/>
                    <a:pt x="56" y="9"/>
                    <a:pt x="56" y="9"/>
                  </a:cubicBezTo>
                  <a:cubicBezTo>
                    <a:pt x="57" y="13"/>
                    <a:pt x="57" y="13"/>
                    <a:pt x="57" y="13"/>
                  </a:cubicBezTo>
                  <a:cubicBezTo>
                    <a:pt x="93" y="9"/>
                    <a:pt x="93" y="9"/>
                    <a:pt x="93" y="9"/>
                  </a:cubicBezTo>
                  <a:cubicBezTo>
                    <a:pt x="93" y="9"/>
                    <a:pt x="93" y="9"/>
                    <a:pt x="93" y="9"/>
                  </a:cubicBezTo>
                  <a:cubicBezTo>
                    <a:pt x="94" y="10"/>
                    <a:pt x="94" y="10"/>
                    <a:pt x="94" y="10"/>
                  </a:cubicBezTo>
                  <a:cubicBezTo>
                    <a:pt x="94" y="10"/>
                    <a:pt x="94" y="10"/>
                    <a:pt x="94" y="10"/>
                  </a:cubicBezTo>
                  <a:cubicBezTo>
                    <a:pt x="94" y="11"/>
                    <a:pt x="94" y="11"/>
                    <a:pt x="94" y="11"/>
                  </a:cubicBezTo>
                  <a:lnTo>
                    <a:pt x="98" y="14"/>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1" name="Freeform 96"/>
            <p:cNvSpPr>
              <a:spLocks/>
            </p:cNvSpPr>
            <p:nvPr/>
          </p:nvSpPr>
          <p:spPr bwMode="auto">
            <a:xfrm>
              <a:off x="6670" y="481"/>
              <a:ext cx="226" cy="328"/>
            </a:xfrm>
            <a:custGeom>
              <a:avLst/>
              <a:gdLst>
                <a:gd name="T0" fmla="*/ 84 w 85"/>
                <a:gd name="T1" fmla="*/ 30 h 123"/>
                <a:gd name="T2" fmla="*/ 55 w 85"/>
                <a:gd name="T3" fmla="*/ 2 h 123"/>
                <a:gd name="T4" fmla="*/ 48 w 85"/>
                <a:gd name="T5" fmla="*/ 3 h 123"/>
                <a:gd name="T6" fmla="*/ 0 w 85"/>
                <a:gd name="T7" fmla="*/ 83 h 123"/>
                <a:gd name="T8" fmla="*/ 0 w 85"/>
                <a:gd name="T9" fmla="*/ 123 h 123"/>
                <a:gd name="T10" fmla="*/ 79 w 85"/>
                <a:gd name="T11" fmla="*/ 123 h 123"/>
                <a:gd name="T12" fmla="*/ 80 w 85"/>
                <a:gd name="T13" fmla="*/ 83 h 123"/>
                <a:gd name="T14" fmla="*/ 84 w 85"/>
                <a:gd name="T15" fmla="*/ 3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123">
                  <a:moveTo>
                    <a:pt x="84" y="30"/>
                  </a:moveTo>
                  <a:cubicBezTo>
                    <a:pt x="85" y="13"/>
                    <a:pt x="71" y="0"/>
                    <a:pt x="55" y="2"/>
                  </a:cubicBezTo>
                  <a:cubicBezTo>
                    <a:pt x="48" y="3"/>
                    <a:pt x="48" y="3"/>
                    <a:pt x="48" y="3"/>
                  </a:cubicBezTo>
                  <a:cubicBezTo>
                    <a:pt x="18" y="8"/>
                    <a:pt x="0" y="53"/>
                    <a:pt x="0" y="83"/>
                  </a:cubicBezTo>
                  <a:cubicBezTo>
                    <a:pt x="0" y="123"/>
                    <a:pt x="0" y="123"/>
                    <a:pt x="0" y="123"/>
                  </a:cubicBezTo>
                  <a:cubicBezTo>
                    <a:pt x="79" y="123"/>
                    <a:pt x="79" y="123"/>
                    <a:pt x="79" y="123"/>
                  </a:cubicBezTo>
                  <a:cubicBezTo>
                    <a:pt x="79" y="108"/>
                    <a:pt x="80" y="83"/>
                    <a:pt x="80" y="83"/>
                  </a:cubicBezTo>
                  <a:lnTo>
                    <a:pt x="84" y="30"/>
                  </a:lnTo>
                  <a:close/>
                </a:path>
              </a:pathLst>
            </a:custGeom>
            <a:solidFill>
              <a:srgbClr val="FCD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2" name="Freeform 97"/>
            <p:cNvSpPr>
              <a:spLocks/>
            </p:cNvSpPr>
            <p:nvPr/>
          </p:nvSpPr>
          <p:spPr bwMode="auto">
            <a:xfrm>
              <a:off x="6656" y="475"/>
              <a:ext cx="248" cy="345"/>
            </a:xfrm>
            <a:custGeom>
              <a:avLst/>
              <a:gdLst>
                <a:gd name="T0" fmla="*/ 89 w 93"/>
                <a:gd name="T1" fmla="*/ 32 h 129"/>
                <a:gd name="T2" fmla="*/ 93 w 93"/>
                <a:gd name="T3" fmla="*/ 32 h 129"/>
                <a:gd name="T4" fmla="*/ 93 w 93"/>
                <a:gd name="T5" fmla="*/ 30 h 129"/>
                <a:gd name="T6" fmla="*/ 63 w 93"/>
                <a:gd name="T7" fmla="*/ 0 h 129"/>
                <a:gd name="T8" fmla="*/ 59 w 93"/>
                <a:gd name="T9" fmla="*/ 0 h 129"/>
                <a:gd name="T10" fmla="*/ 52 w 93"/>
                <a:gd name="T11" fmla="*/ 1 h 129"/>
                <a:gd name="T12" fmla="*/ 52 w 93"/>
                <a:gd name="T13" fmla="*/ 1 h 129"/>
                <a:gd name="T14" fmla="*/ 30 w 93"/>
                <a:gd name="T15" fmla="*/ 12 h 129"/>
                <a:gd name="T16" fmla="*/ 8 w 93"/>
                <a:gd name="T17" fmla="*/ 46 h 129"/>
                <a:gd name="T18" fmla="*/ 0 w 93"/>
                <a:gd name="T19" fmla="*/ 85 h 129"/>
                <a:gd name="T20" fmla="*/ 0 w 93"/>
                <a:gd name="T21" fmla="*/ 129 h 129"/>
                <a:gd name="T22" fmla="*/ 89 w 93"/>
                <a:gd name="T23" fmla="*/ 129 h 129"/>
                <a:gd name="T24" fmla="*/ 89 w 93"/>
                <a:gd name="T25" fmla="*/ 125 h 129"/>
                <a:gd name="T26" fmla="*/ 89 w 93"/>
                <a:gd name="T27" fmla="*/ 99 h 129"/>
                <a:gd name="T28" fmla="*/ 89 w 93"/>
                <a:gd name="T29" fmla="*/ 85 h 129"/>
                <a:gd name="T30" fmla="*/ 85 w 93"/>
                <a:gd name="T31" fmla="*/ 85 h 129"/>
                <a:gd name="T32" fmla="*/ 89 w 93"/>
                <a:gd name="T33" fmla="*/ 85 h 129"/>
                <a:gd name="T34" fmla="*/ 93 w 93"/>
                <a:gd name="T35" fmla="*/ 32 h 129"/>
                <a:gd name="T36" fmla="*/ 89 w 93"/>
                <a:gd name="T37" fmla="*/ 32 h 129"/>
                <a:gd name="T38" fmla="*/ 84 w 93"/>
                <a:gd name="T39" fmla="*/ 31 h 129"/>
                <a:gd name="T40" fmla="*/ 80 w 93"/>
                <a:gd name="T41" fmla="*/ 85 h 129"/>
                <a:gd name="T42" fmla="*/ 80 w 93"/>
                <a:gd name="T43" fmla="*/ 85 h 129"/>
                <a:gd name="T44" fmla="*/ 80 w 93"/>
                <a:gd name="T45" fmla="*/ 125 h 129"/>
                <a:gd name="T46" fmla="*/ 84 w 93"/>
                <a:gd name="T47" fmla="*/ 125 h 129"/>
                <a:gd name="T48" fmla="*/ 84 w 93"/>
                <a:gd name="T49" fmla="*/ 120 h 129"/>
                <a:gd name="T50" fmla="*/ 9 w 93"/>
                <a:gd name="T51" fmla="*/ 120 h 129"/>
                <a:gd name="T52" fmla="*/ 9 w 93"/>
                <a:gd name="T53" fmla="*/ 85 h 129"/>
                <a:gd name="T54" fmla="*/ 22 w 93"/>
                <a:gd name="T55" fmla="*/ 38 h 129"/>
                <a:gd name="T56" fmla="*/ 36 w 93"/>
                <a:gd name="T57" fmla="*/ 19 h 129"/>
                <a:gd name="T58" fmla="*/ 54 w 93"/>
                <a:gd name="T59" fmla="*/ 10 h 129"/>
                <a:gd name="T60" fmla="*/ 53 w 93"/>
                <a:gd name="T61" fmla="*/ 10 h 129"/>
                <a:gd name="T62" fmla="*/ 60 w 93"/>
                <a:gd name="T63" fmla="*/ 9 h 129"/>
                <a:gd name="T64" fmla="*/ 63 w 93"/>
                <a:gd name="T65" fmla="*/ 9 h 129"/>
                <a:gd name="T66" fmla="*/ 78 w 93"/>
                <a:gd name="T67" fmla="*/ 15 h 129"/>
                <a:gd name="T68" fmla="*/ 84 w 93"/>
                <a:gd name="T69" fmla="*/ 30 h 129"/>
                <a:gd name="T70" fmla="*/ 84 w 93"/>
                <a:gd name="T71" fmla="*/ 31 h 129"/>
                <a:gd name="T72" fmla="*/ 89 w 93"/>
                <a:gd name="T73" fmla="*/ 3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129">
                  <a:moveTo>
                    <a:pt x="89" y="32"/>
                  </a:moveTo>
                  <a:cubicBezTo>
                    <a:pt x="93" y="32"/>
                    <a:pt x="93" y="32"/>
                    <a:pt x="93" y="32"/>
                  </a:cubicBezTo>
                  <a:cubicBezTo>
                    <a:pt x="93" y="31"/>
                    <a:pt x="93" y="30"/>
                    <a:pt x="93" y="30"/>
                  </a:cubicBezTo>
                  <a:cubicBezTo>
                    <a:pt x="93" y="13"/>
                    <a:pt x="80" y="0"/>
                    <a:pt x="63" y="0"/>
                  </a:cubicBezTo>
                  <a:cubicBezTo>
                    <a:pt x="62" y="0"/>
                    <a:pt x="60" y="0"/>
                    <a:pt x="59" y="0"/>
                  </a:cubicBezTo>
                  <a:cubicBezTo>
                    <a:pt x="52" y="1"/>
                    <a:pt x="52" y="1"/>
                    <a:pt x="52" y="1"/>
                  </a:cubicBezTo>
                  <a:cubicBezTo>
                    <a:pt x="52" y="1"/>
                    <a:pt x="52" y="1"/>
                    <a:pt x="52" y="1"/>
                  </a:cubicBezTo>
                  <a:cubicBezTo>
                    <a:pt x="44" y="2"/>
                    <a:pt x="36" y="6"/>
                    <a:pt x="30" y="12"/>
                  </a:cubicBezTo>
                  <a:cubicBezTo>
                    <a:pt x="20" y="21"/>
                    <a:pt x="13" y="33"/>
                    <a:pt x="8" y="46"/>
                  </a:cubicBezTo>
                  <a:cubicBezTo>
                    <a:pt x="3" y="59"/>
                    <a:pt x="0" y="73"/>
                    <a:pt x="0" y="85"/>
                  </a:cubicBezTo>
                  <a:cubicBezTo>
                    <a:pt x="0" y="129"/>
                    <a:pt x="0" y="129"/>
                    <a:pt x="0" y="129"/>
                  </a:cubicBezTo>
                  <a:cubicBezTo>
                    <a:pt x="89" y="129"/>
                    <a:pt x="89" y="129"/>
                    <a:pt x="89" y="129"/>
                  </a:cubicBezTo>
                  <a:cubicBezTo>
                    <a:pt x="89" y="125"/>
                    <a:pt x="89" y="125"/>
                    <a:pt x="89" y="125"/>
                  </a:cubicBezTo>
                  <a:cubicBezTo>
                    <a:pt x="89" y="117"/>
                    <a:pt x="89" y="107"/>
                    <a:pt x="89" y="99"/>
                  </a:cubicBezTo>
                  <a:cubicBezTo>
                    <a:pt x="89" y="91"/>
                    <a:pt x="89" y="85"/>
                    <a:pt x="89" y="85"/>
                  </a:cubicBezTo>
                  <a:cubicBezTo>
                    <a:pt x="85" y="85"/>
                    <a:pt x="85" y="85"/>
                    <a:pt x="85" y="85"/>
                  </a:cubicBezTo>
                  <a:cubicBezTo>
                    <a:pt x="89" y="85"/>
                    <a:pt x="89" y="85"/>
                    <a:pt x="89" y="85"/>
                  </a:cubicBezTo>
                  <a:cubicBezTo>
                    <a:pt x="93" y="32"/>
                    <a:pt x="93" y="32"/>
                    <a:pt x="93" y="32"/>
                  </a:cubicBezTo>
                  <a:cubicBezTo>
                    <a:pt x="89" y="32"/>
                    <a:pt x="89" y="32"/>
                    <a:pt x="89" y="32"/>
                  </a:cubicBezTo>
                  <a:cubicBezTo>
                    <a:pt x="84" y="31"/>
                    <a:pt x="84" y="31"/>
                    <a:pt x="84" y="31"/>
                  </a:cubicBezTo>
                  <a:cubicBezTo>
                    <a:pt x="80" y="85"/>
                    <a:pt x="80" y="85"/>
                    <a:pt x="80" y="85"/>
                  </a:cubicBezTo>
                  <a:cubicBezTo>
                    <a:pt x="80" y="85"/>
                    <a:pt x="80" y="85"/>
                    <a:pt x="80" y="85"/>
                  </a:cubicBezTo>
                  <a:cubicBezTo>
                    <a:pt x="80" y="85"/>
                    <a:pt x="80" y="110"/>
                    <a:pt x="80" y="125"/>
                  </a:cubicBezTo>
                  <a:cubicBezTo>
                    <a:pt x="84" y="125"/>
                    <a:pt x="84" y="125"/>
                    <a:pt x="84" y="125"/>
                  </a:cubicBezTo>
                  <a:cubicBezTo>
                    <a:pt x="84" y="120"/>
                    <a:pt x="84" y="120"/>
                    <a:pt x="84" y="120"/>
                  </a:cubicBezTo>
                  <a:cubicBezTo>
                    <a:pt x="9" y="120"/>
                    <a:pt x="9" y="120"/>
                    <a:pt x="9" y="120"/>
                  </a:cubicBezTo>
                  <a:cubicBezTo>
                    <a:pt x="9" y="85"/>
                    <a:pt x="9" y="85"/>
                    <a:pt x="9" y="85"/>
                  </a:cubicBezTo>
                  <a:cubicBezTo>
                    <a:pt x="9" y="71"/>
                    <a:pt x="14" y="53"/>
                    <a:pt x="22" y="38"/>
                  </a:cubicBezTo>
                  <a:cubicBezTo>
                    <a:pt x="26" y="30"/>
                    <a:pt x="30" y="24"/>
                    <a:pt x="36" y="19"/>
                  </a:cubicBezTo>
                  <a:cubicBezTo>
                    <a:pt x="41" y="14"/>
                    <a:pt x="47" y="11"/>
                    <a:pt x="54" y="10"/>
                  </a:cubicBezTo>
                  <a:cubicBezTo>
                    <a:pt x="53" y="10"/>
                    <a:pt x="53" y="10"/>
                    <a:pt x="53" y="10"/>
                  </a:cubicBezTo>
                  <a:cubicBezTo>
                    <a:pt x="60" y="9"/>
                    <a:pt x="60" y="9"/>
                    <a:pt x="60" y="9"/>
                  </a:cubicBezTo>
                  <a:cubicBezTo>
                    <a:pt x="61" y="9"/>
                    <a:pt x="62" y="9"/>
                    <a:pt x="63" y="9"/>
                  </a:cubicBezTo>
                  <a:cubicBezTo>
                    <a:pt x="69" y="9"/>
                    <a:pt x="74" y="11"/>
                    <a:pt x="78" y="15"/>
                  </a:cubicBezTo>
                  <a:cubicBezTo>
                    <a:pt x="82" y="19"/>
                    <a:pt x="84" y="24"/>
                    <a:pt x="84" y="30"/>
                  </a:cubicBezTo>
                  <a:cubicBezTo>
                    <a:pt x="84" y="30"/>
                    <a:pt x="84" y="31"/>
                    <a:pt x="84" y="31"/>
                  </a:cubicBezTo>
                  <a:lnTo>
                    <a:pt x="89" y="32"/>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3" name="Freeform 98"/>
            <p:cNvSpPr>
              <a:spLocks/>
            </p:cNvSpPr>
            <p:nvPr/>
          </p:nvSpPr>
          <p:spPr bwMode="auto">
            <a:xfrm>
              <a:off x="6750" y="499"/>
              <a:ext cx="323" cy="278"/>
            </a:xfrm>
            <a:custGeom>
              <a:avLst/>
              <a:gdLst>
                <a:gd name="T0" fmla="*/ 0 w 121"/>
                <a:gd name="T1" fmla="*/ 52 h 104"/>
                <a:gd name="T2" fmla="*/ 31 w 121"/>
                <a:gd name="T3" fmla="*/ 18 h 104"/>
                <a:gd name="T4" fmla="*/ 111 w 121"/>
                <a:gd name="T5" fmla="*/ 1 h 104"/>
                <a:gd name="T6" fmla="*/ 120 w 121"/>
                <a:gd name="T7" fmla="*/ 9 h 104"/>
                <a:gd name="T8" fmla="*/ 114 w 121"/>
                <a:gd name="T9" fmla="*/ 96 h 104"/>
                <a:gd name="T10" fmla="*/ 105 w 121"/>
                <a:gd name="T11" fmla="*/ 103 h 104"/>
                <a:gd name="T12" fmla="*/ 31 w 121"/>
                <a:gd name="T13" fmla="*/ 87 h 104"/>
                <a:gd name="T14" fmla="*/ 0 w 121"/>
                <a:gd name="T15" fmla="*/ 52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04">
                  <a:moveTo>
                    <a:pt x="0" y="52"/>
                  </a:moveTo>
                  <a:cubicBezTo>
                    <a:pt x="0" y="34"/>
                    <a:pt x="13" y="19"/>
                    <a:pt x="31" y="18"/>
                  </a:cubicBezTo>
                  <a:cubicBezTo>
                    <a:pt x="111" y="1"/>
                    <a:pt x="111" y="1"/>
                    <a:pt x="111" y="1"/>
                  </a:cubicBezTo>
                  <a:cubicBezTo>
                    <a:pt x="116" y="0"/>
                    <a:pt x="121" y="4"/>
                    <a:pt x="120" y="9"/>
                  </a:cubicBezTo>
                  <a:cubicBezTo>
                    <a:pt x="114" y="96"/>
                    <a:pt x="114" y="96"/>
                    <a:pt x="114" y="96"/>
                  </a:cubicBezTo>
                  <a:cubicBezTo>
                    <a:pt x="114" y="101"/>
                    <a:pt x="110" y="104"/>
                    <a:pt x="105" y="103"/>
                  </a:cubicBezTo>
                  <a:cubicBezTo>
                    <a:pt x="31" y="87"/>
                    <a:pt x="31" y="87"/>
                    <a:pt x="31" y="87"/>
                  </a:cubicBezTo>
                  <a:cubicBezTo>
                    <a:pt x="14" y="85"/>
                    <a:pt x="0" y="70"/>
                    <a:pt x="0" y="52"/>
                  </a:cubicBezTo>
                  <a:close/>
                </a:path>
              </a:pathLst>
            </a:custGeom>
            <a:solidFill>
              <a:srgbClr val="CA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4" name="Freeform 99"/>
            <p:cNvSpPr>
              <a:spLocks/>
            </p:cNvSpPr>
            <p:nvPr/>
          </p:nvSpPr>
          <p:spPr bwMode="auto">
            <a:xfrm>
              <a:off x="6736" y="489"/>
              <a:ext cx="347" cy="299"/>
            </a:xfrm>
            <a:custGeom>
              <a:avLst/>
              <a:gdLst>
                <a:gd name="T0" fmla="*/ 5 w 130"/>
                <a:gd name="T1" fmla="*/ 56 h 112"/>
                <a:gd name="T2" fmla="*/ 9 w 130"/>
                <a:gd name="T3" fmla="*/ 56 h 112"/>
                <a:gd name="T4" fmla="*/ 36 w 130"/>
                <a:gd name="T5" fmla="*/ 26 h 112"/>
                <a:gd name="T6" fmla="*/ 37 w 130"/>
                <a:gd name="T7" fmla="*/ 26 h 112"/>
                <a:gd name="T8" fmla="*/ 117 w 130"/>
                <a:gd name="T9" fmla="*/ 10 h 112"/>
                <a:gd name="T10" fmla="*/ 117 w 130"/>
                <a:gd name="T11" fmla="*/ 10 h 112"/>
                <a:gd name="T12" fmla="*/ 118 w 130"/>
                <a:gd name="T13" fmla="*/ 9 h 112"/>
                <a:gd name="T14" fmla="*/ 120 w 130"/>
                <a:gd name="T15" fmla="*/ 10 h 112"/>
                <a:gd name="T16" fmla="*/ 121 w 130"/>
                <a:gd name="T17" fmla="*/ 12 h 112"/>
                <a:gd name="T18" fmla="*/ 121 w 130"/>
                <a:gd name="T19" fmla="*/ 13 h 112"/>
                <a:gd name="T20" fmla="*/ 115 w 130"/>
                <a:gd name="T21" fmla="*/ 100 h 112"/>
                <a:gd name="T22" fmla="*/ 115 w 130"/>
                <a:gd name="T23" fmla="*/ 100 h 112"/>
                <a:gd name="T24" fmla="*/ 114 w 130"/>
                <a:gd name="T25" fmla="*/ 102 h 112"/>
                <a:gd name="T26" fmla="*/ 112 w 130"/>
                <a:gd name="T27" fmla="*/ 103 h 112"/>
                <a:gd name="T28" fmla="*/ 111 w 130"/>
                <a:gd name="T29" fmla="*/ 103 h 112"/>
                <a:gd name="T30" fmla="*/ 37 w 130"/>
                <a:gd name="T31" fmla="*/ 86 h 112"/>
                <a:gd name="T32" fmla="*/ 37 w 130"/>
                <a:gd name="T33" fmla="*/ 86 h 112"/>
                <a:gd name="T34" fmla="*/ 9 w 130"/>
                <a:gd name="T35" fmla="*/ 56 h 112"/>
                <a:gd name="T36" fmla="*/ 5 w 130"/>
                <a:gd name="T37" fmla="*/ 56 h 112"/>
                <a:gd name="T38" fmla="*/ 0 w 130"/>
                <a:gd name="T39" fmla="*/ 56 h 112"/>
                <a:gd name="T40" fmla="*/ 36 w 130"/>
                <a:gd name="T41" fmla="*/ 95 h 112"/>
                <a:gd name="T42" fmla="*/ 36 w 130"/>
                <a:gd name="T43" fmla="*/ 91 h 112"/>
                <a:gd name="T44" fmla="*/ 35 w 130"/>
                <a:gd name="T45" fmla="*/ 95 h 112"/>
                <a:gd name="T46" fmla="*/ 109 w 130"/>
                <a:gd name="T47" fmla="*/ 111 h 112"/>
                <a:gd name="T48" fmla="*/ 112 w 130"/>
                <a:gd name="T49" fmla="*/ 112 h 112"/>
                <a:gd name="T50" fmla="*/ 120 w 130"/>
                <a:gd name="T51" fmla="*/ 109 h 112"/>
                <a:gd name="T52" fmla="*/ 124 w 130"/>
                <a:gd name="T53" fmla="*/ 100 h 112"/>
                <a:gd name="T54" fmla="*/ 130 w 130"/>
                <a:gd name="T55" fmla="*/ 13 h 112"/>
                <a:gd name="T56" fmla="*/ 130 w 130"/>
                <a:gd name="T57" fmla="*/ 13 h 112"/>
                <a:gd name="T58" fmla="*/ 130 w 130"/>
                <a:gd name="T59" fmla="*/ 12 h 112"/>
                <a:gd name="T60" fmla="*/ 126 w 130"/>
                <a:gd name="T61" fmla="*/ 4 h 112"/>
                <a:gd name="T62" fmla="*/ 118 w 130"/>
                <a:gd name="T63" fmla="*/ 0 h 112"/>
                <a:gd name="T64" fmla="*/ 115 w 130"/>
                <a:gd name="T65" fmla="*/ 1 h 112"/>
                <a:gd name="T66" fmla="*/ 115 w 130"/>
                <a:gd name="T67" fmla="*/ 1 h 112"/>
                <a:gd name="T68" fmla="*/ 35 w 130"/>
                <a:gd name="T69" fmla="*/ 17 h 112"/>
                <a:gd name="T70" fmla="*/ 36 w 130"/>
                <a:gd name="T71" fmla="*/ 22 h 112"/>
                <a:gd name="T72" fmla="*/ 36 w 130"/>
                <a:gd name="T73" fmla="*/ 17 h 112"/>
                <a:gd name="T74" fmla="*/ 0 w 130"/>
                <a:gd name="T75" fmla="*/ 56 h 112"/>
                <a:gd name="T76" fmla="*/ 5 w 130"/>
                <a:gd name="T77" fmla="*/ 5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12">
                  <a:moveTo>
                    <a:pt x="5" y="56"/>
                  </a:moveTo>
                  <a:cubicBezTo>
                    <a:pt x="9" y="56"/>
                    <a:pt x="9" y="56"/>
                    <a:pt x="9" y="56"/>
                  </a:cubicBezTo>
                  <a:cubicBezTo>
                    <a:pt x="9" y="41"/>
                    <a:pt x="21" y="28"/>
                    <a:pt x="36" y="26"/>
                  </a:cubicBezTo>
                  <a:cubicBezTo>
                    <a:pt x="37" y="26"/>
                    <a:pt x="37" y="26"/>
                    <a:pt x="37" y="26"/>
                  </a:cubicBezTo>
                  <a:cubicBezTo>
                    <a:pt x="117" y="10"/>
                    <a:pt x="117" y="10"/>
                    <a:pt x="117" y="10"/>
                  </a:cubicBezTo>
                  <a:cubicBezTo>
                    <a:pt x="117" y="10"/>
                    <a:pt x="117" y="10"/>
                    <a:pt x="117" y="10"/>
                  </a:cubicBezTo>
                  <a:cubicBezTo>
                    <a:pt x="118" y="9"/>
                    <a:pt x="118" y="9"/>
                    <a:pt x="118" y="9"/>
                  </a:cubicBezTo>
                  <a:cubicBezTo>
                    <a:pt x="119" y="9"/>
                    <a:pt x="119" y="10"/>
                    <a:pt x="120" y="10"/>
                  </a:cubicBezTo>
                  <a:cubicBezTo>
                    <a:pt x="120" y="11"/>
                    <a:pt x="121" y="12"/>
                    <a:pt x="121" y="12"/>
                  </a:cubicBezTo>
                  <a:cubicBezTo>
                    <a:pt x="121" y="13"/>
                    <a:pt x="121" y="13"/>
                    <a:pt x="121" y="13"/>
                  </a:cubicBezTo>
                  <a:cubicBezTo>
                    <a:pt x="115" y="100"/>
                    <a:pt x="115" y="100"/>
                    <a:pt x="115" y="100"/>
                  </a:cubicBezTo>
                  <a:cubicBezTo>
                    <a:pt x="115" y="100"/>
                    <a:pt x="115" y="100"/>
                    <a:pt x="115" y="100"/>
                  </a:cubicBezTo>
                  <a:cubicBezTo>
                    <a:pt x="115" y="101"/>
                    <a:pt x="115" y="101"/>
                    <a:pt x="114" y="102"/>
                  </a:cubicBezTo>
                  <a:cubicBezTo>
                    <a:pt x="113" y="102"/>
                    <a:pt x="113" y="103"/>
                    <a:pt x="112" y="103"/>
                  </a:cubicBezTo>
                  <a:cubicBezTo>
                    <a:pt x="111" y="103"/>
                    <a:pt x="111" y="103"/>
                    <a:pt x="111" y="103"/>
                  </a:cubicBezTo>
                  <a:cubicBezTo>
                    <a:pt x="37" y="86"/>
                    <a:pt x="37" y="86"/>
                    <a:pt x="37" y="86"/>
                  </a:cubicBezTo>
                  <a:cubicBezTo>
                    <a:pt x="37" y="86"/>
                    <a:pt x="37" y="86"/>
                    <a:pt x="37" y="86"/>
                  </a:cubicBezTo>
                  <a:cubicBezTo>
                    <a:pt x="21" y="85"/>
                    <a:pt x="9" y="72"/>
                    <a:pt x="9" y="56"/>
                  </a:cubicBezTo>
                  <a:cubicBezTo>
                    <a:pt x="5" y="56"/>
                    <a:pt x="5" y="56"/>
                    <a:pt x="5" y="56"/>
                  </a:cubicBezTo>
                  <a:cubicBezTo>
                    <a:pt x="0" y="56"/>
                    <a:pt x="0" y="56"/>
                    <a:pt x="0" y="56"/>
                  </a:cubicBezTo>
                  <a:cubicBezTo>
                    <a:pt x="0" y="77"/>
                    <a:pt x="16" y="93"/>
                    <a:pt x="36" y="95"/>
                  </a:cubicBezTo>
                  <a:cubicBezTo>
                    <a:pt x="36" y="91"/>
                    <a:pt x="36" y="91"/>
                    <a:pt x="36" y="91"/>
                  </a:cubicBezTo>
                  <a:cubicBezTo>
                    <a:pt x="35" y="95"/>
                    <a:pt x="35" y="95"/>
                    <a:pt x="35" y="95"/>
                  </a:cubicBezTo>
                  <a:cubicBezTo>
                    <a:pt x="109" y="111"/>
                    <a:pt x="109" y="111"/>
                    <a:pt x="109" y="111"/>
                  </a:cubicBezTo>
                  <a:cubicBezTo>
                    <a:pt x="110" y="112"/>
                    <a:pt x="111" y="112"/>
                    <a:pt x="112" y="112"/>
                  </a:cubicBezTo>
                  <a:cubicBezTo>
                    <a:pt x="115" y="112"/>
                    <a:pt x="118" y="111"/>
                    <a:pt x="120" y="109"/>
                  </a:cubicBezTo>
                  <a:cubicBezTo>
                    <a:pt x="122" y="107"/>
                    <a:pt x="124" y="104"/>
                    <a:pt x="124" y="100"/>
                  </a:cubicBezTo>
                  <a:cubicBezTo>
                    <a:pt x="130" y="13"/>
                    <a:pt x="130" y="13"/>
                    <a:pt x="130" y="13"/>
                  </a:cubicBezTo>
                  <a:cubicBezTo>
                    <a:pt x="130" y="13"/>
                    <a:pt x="130" y="13"/>
                    <a:pt x="130" y="13"/>
                  </a:cubicBezTo>
                  <a:cubicBezTo>
                    <a:pt x="130" y="12"/>
                    <a:pt x="130" y="12"/>
                    <a:pt x="130" y="12"/>
                  </a:cubicBezTo>
                  <a:cubicBezTo>
                    <a:pt x="130" y="9"/>
                    <a:pt x="128" y="6"/>
                    <a:pt x="126" y="4"/>
                  </a:cubicBezTo>
                  <a:cubicBezTo>
                    <a:pt x="124" y="2"/>
                    <a:pt x="121" y="0"/>
                    <a:pt x="118" y="0"/>
                  </a:cubicBezTo>
                  <a:cubicBezTo>
                    <a:pt x="117" y="0"/>
                    <a:pt x="116" y="0"/>
                    <a:pt x="115" y="1"/>
                  </a:cubicBezTo>
                  <a:cubicBezTo>
                    <a:pt x="115" y="1"/>
                    <a:pt x="115" y="1"/>
                    <a:pt x="115" y="1"/>
                  </a:cubicBezTo>
                  <a:cubicBezTo>
                    <a:pt x="35" y="17"/>
                    <a:pt x="35" y="17"/>
                    <a:pt x="35" y="17"/>
                  </a:cubicBezTo>
                  <a:cubicBezTo>
                    <a:pt x="36" y="22"/>
                    <a:pt x="36" y="22"/>
                    <a:pt x="36" y="22"/>
                  </a:cubicBezTo>
                  <a:cubicBezTo>
                    <a:pt x="36" y="17"/>
                    <a:pt x="36" y="17"/>
                    <a:pt x="36" y="17"/>
                  </a:cubicBezTo>
                  <a:cubicBezTo>
                    <a:pt x="16" y="19"/>
                    <a:pt x="0" y="36"/>
                    <a:pt x="0" y="56"/>
                  </a:cubicBezTo>
                  <a:lnTo>
                    <a:pt x="5" y="56"/>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5" name="Oval 100"/>
            <p:cNvSpPr>
              <a:spLocks noChangeArrowheads="1"/>
            </p:cNvSpPr>
            <p:nvPr/>
          </p:nvSpPr>
          <p:spPr bwMode="auto">
            <a:xfrm>
              <a:off x="6608" y="497"/>
              <a:ext cx="280" cy="283"/>
            </a:xfrm>
            <a:prstGeom prst="ellipse">
              <a:avLst/>
            </a:prstGeom>
            <a:solidFill>
              <a:srgbClr val="DA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6" name="Oval 101"/>
            <p:cNvSpPr>
              <a:spLocks noChangeArrowheads="1"/>
            </p:cNvSpPr>
            <p:nvPr/>
          </p:nvSpPr>
          <p:spPr bwMode="auto">
            <a:xfrm>
              <a:off x="6942" y="497"/>
              <a:ext cx="283" cy="283"/>
            </a:xfrm>
            <a:prstGeom prst="ellipse">
              <a:avLst/>
            </a:prstGeom>
            <a:solidFill>
              <a:srgbClr val="DA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7" name="Freeform 102"/>
            <p:cNvSpPr>
              <a:spLocks/>
            </p:cNvSpPr>
            <p:nvPr/>
          </p:nvSpPr>
          <p:spPr bwMode="auto">
            <a:xfrm>
              <a:off x="7083" y="497"/>
              <a:ext cx="104" cy="237"/>
            </a:xfrm>
            <a:custGeom>
              <a:avLst/>
              <a:gdLst>
                <a:gd name="T0" fmla="*/ 104 w 104"/>
                <a:gd name="T1" fmla="*/ 237 h 237"/>
                <a:gd name="T2" fmla="*/ 0 w 104"/>
                <a:gd name="T3" fmla="*/ 0 h 237"/>
                <a:gd name="T4" fmla="*/ 104 w 104"/>
                <a:gd name="T5" fmla="*/ 237 h 237"/>
              </a:gdLst>
              <a:ahLst/>
              <a:cxnLst>
                <a:cxn ang="0">
                  <a:pos x="T0" y="T1"/>
                </a:cxn>
                <a:cxn ang="0">
                  <a:pos x="T2" y="T3"/>
                </a:cxn>
                <a:cxn ang="0">
                  <a:pos x="T4" y="T5"/>
                </a:cxn>
              </a:cxnLst>
              <a:rect l="0" t="0" r="r" b="b"/>
              <a:pathLst>
                <a:path w="104" h="237">
                  <a:moveTo>
                    <a:pt x="104" y="237"/>
                  </a:moveTo>
                  <a:lnTo>
                    <a:pt x="0" y="0"/>
                  </a:lnTo>
                  <a:lnTo>
                    <a:pt x="104" y="2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8" name="Line 103"/>
            <p:cNvSpPr>
              <a:spLocks noChangeShapeType="1"/>
            </p:cNvSpPr>
            <p:nvPr/>
          </p:nvSpPr>
          <p:spPr bwMode="auto">
            <a:xfrm flipH="1" flipV="1">
              <a:off x="7083" y="497"/>
              <a:ext cx="104" cy="2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9" name="Freeform 104"/>
            <p:cNvSpPr>
              <a:spLocks/>
            </p:cNvSpPr>
            <p:nvPr/>
          </p:nvSpPr>
          <p:spPr bwMode="auto">
            <a:xfrm>
              <a:off x="7062" y="478"/>
              <a:ext cx="147" cy="272"/>
            </a:xfrm>
            <a:custGeom>
              <a:avLst/>
              <a:gdLst>
                <a:gd name="T0" fmla="*/ 47 w 55"/>
                <a:gd name="T1" fmla="*/ 102 h 102"/>
                <a:gd name="T2" fmla="*/ 50 w 55"/>
                <a:gd name="T3" fmla="*/ 102 h 102"/>
                <a:gd name="T4" fmla="*/ 53 w 55"/>
                <a:gd name="T5" fmla="*/ 93 h 102"/>
                <a:gd name="T6" fmla="*/ 14 w 55"/>
                <a:gd name="T7" fmla="*/ 4 h 102"/>
                <a:gd name="T8" fmla="*/ 5 w 55"/>
                <a:gd name="T9" fmla="*/ 1 h 102"/>
                <a:gd name="T10" fmla="*/ 2 w 55"/>
                <a:gd name="T11" fmla="*/ 10 h 102"/>
                <a:gd name="T12" fmla="*/ 41 w 55"/>
                <a:gd name="T13" fmla="*/ 98 h 102"/>
                <a:gd name="T14" fmla="*/ 47 w 55"/>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02">
                  <a:moveTo>
                    <a:pt x="47" y="102"/>
                  </a:moveTo>
                  <a:cubicBezTo>
                    <a:pt x="48" y="102"/>
                    <a:pt x="49" y="102"/>
                    <a:pt x="50" y="102"/>
                  </a:cubicBezTo>
                  <a:cubicBezTo>
                    <a:pt x="53" y="100"/>
                    <a:pt x="55" y="96"/>
                    <a:pt x="53" y="93"/>
                  </a:cubicBezTo>
                  <a:cubicBezTo>
                    <a:pt x="14" y="4"/>
                    <a:pt x="14" y="4"/>
                    <a:pt x="14" y="4"/>
                  </a:cubicBezTo>
                  <a:cubicBezTo>
                    <a:pt x="13" y="1"/>
                    <a:pt x="9" y="0"/>
                    <a:pt x="5" y="1"/>
                  </a:cubicBezTo>
                  <a:cubicBezTo>
                    <a:pt x="2" y="2"/>
                    <a:pt x="0" y="6"/>
                    <a:pt x="2" y="10"/>
                  </a:cubicBezTo>
                  <a:cubicBezTo>
                    <a:pt x="41" y="98"/>
                    <a:pt x="41" y="98"/>
                    <a:pt x="41" y="98"/>
                  </a:cubicBezTo>
                  <a:cubicBezTo>
                    <a:pt x="42" y="101"/>
                    <a:pt x="45" y="102"/>
                    <a:pt x="47"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0" name="Freeform 105"/>
            <p:cNvSpPr>
              <a:spLocks/>
            </p:cNvSpPr>
            <p:nvPr/>
          </p:nvSpPr>
          <p:spPr bwMode="auto">
            <a:xfrm>
              <a:off x="7014" y="526"/>
              <a:ext cx="104" cy="238"/>
            </a:xfrm>
            <a:custGeom>
              <a:avLst/>
              <a:gdLst>
                <a:gd name="T0" fmla="*/ 104 w 104"/>
                <a:gd name="T1" fmla="*/ 238 h 238"/>
                <a:gd name="T2" fmla="*/ 0 w 104"/>
                <a:gd name="T3" fmla="*/ 0 h 238"/>
                <a:gd name="T4" fmla="*/ 104 w 104"/>
                <a:gd name="T5" fmla="*/ 238 h 238"/>
              </a:gdLst>
              <a:ahLst/>
              <a:cxnLst>
                <a:cxn ang="0">
                  <a:pos x="T0" y="T1"/>
                </a:cxn>
                <a:cxn ang="0">
                  <a:pos x="T2" y="T3"/>
                </a:cxn>
                <a:cxn ang="0">
                  <a:pos x="T4" y="T5"/>
                </a:cxn>
              </a:cxnLst>
              <a:rect l="0" t="0" r="r" b="b"/>
              <a:pathLst>
                <a:path w="104" h="238">
                  <a:moveTo>
                    <a:pt x="104" y="238"/>
                  </a:moveTo>
                  <a:lnTo>
                    <a:pt x="0" y="0"/>
                  </a:lnTo>
                  <a:lnTo>
                    <a:pt x="104" y="2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1" name="Line 106"/>
            <p:cNvSpPr>
              <a:spLocks noChangeShapeType="1"/>
            </p:cNvSpPr>
            <p:nvPr/>
          </p:nvSpPr>
          <p:spPr bwMode="auto">
            <a:xfrm flipH="1" flipV="1">
              <a:off x="7014" y="526"/>
              <a:ext cx="104" cy="2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2" name="Freeform 107"/>
            <p:cNvSpPr>
              <a:spLocks/>
            </p:cNvSpPr>
            <p:nvPr/>
          </p:nvSpPr>
          <p:spPr bwMode="auto">
            <a:xfrm>
              <a:off x="6985" y="502"/>
              <a:ext cx="165" cy="280"/>
            </a:xfrm>
            <a:custGeom>
              <a:avLst/>
              <a:gdLst>
                <a:gd name="T0" fmla="*/ 47 w 62"/>
                <a:gd name="T1" fmla="*/ 104 h 105"/>
                <a:gd name="T2" fmla="*/ 54 w 62"/>
                <a:gd name="T3" fmla="*/ 101 h 105"/>
                <a:gd name="T4" fmla="*/ 59 w 62"/>
                <a:gd name="T5" fmla="*/ 94 h 105"/>
                <a:gd name="T6" fmla="*/ 20 w 62"/>
                <a:gd name="T7" fmla="*/ 5 h 105"/>
                <a:gd name="T8" fmla="*/ 11 w 62"/>
                <a:gd name="T9" fmla="*/ 5 h 105"/>
                <a:gd name="T10" fmla="*/ 2 w 62"/>
                <a:gd name="T11" fmla="*/ 13 h 105"/>
                <a:gd name="T12" fmla="*/ 41 w 62"/>
                <a:gd name="T13" fmla="*/ 102 h 105"/>
                <a:gd name="T14" fmla="*/ 47 w 62"/>
                <a:gd name="T15" fmla="*/ 104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5">
                  <a:moveTo>
                    <a:pt x="47" y="104"/>
                  </a:moveTo>
                  <a:cubicBezTo>
                    <a:pt x="47" y="99"/>
                    <a:pt x="53" y="102"/>
                    <a:pt x="54" y="101"/>
                  </a:cubicBezTo>
                  <a:cubicBezTo>
                    <a:pt x="59" y="99"/>
                    <a:pt x="62" y="99"/>
                    <a:pt x="59" y="94"/>
                  </a:cubicBezTo>
                  <a:cubicBezTo>
                    <a:pt x="20" y="5"/>
                    <a:pt x="20" y="5"/>
                    <a:pt x="20" y="5"/>
                  </a:cubicBezTo>
                  <a:cubicBezTo>
                    <a:pt x="18" y="0"/>
                    <a:pt x="16" y="3"/>
                    <a:pt x="11" y="5"/>
                  </a:cubicBezTo>
                  <a:cubicBezTo>
                    <a:pt x="6" y="7"/>
                    <a:pt x="0" y="8"/>
                    <a:pt x="2" y="13"/>
                  </a:cubicBezTo>
                  <a:cubicBezTo>
                    <a:pt x="41" y="102"/>
                    <a:pt x="41" y="102"/>
                    <a:pt x="41" y="102"/>
                  </a:cubicBezTo>
                  <a:cubicBezTo>
                    <a:pt x="43" y="105"/>
                    <a:pt x="43" y="104"/>
                    <a:pt x="47" y="1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3" name="Freeform 108"/>
            <p:cNvSpPr>
              <a:spLocks/>
            </p:cNvSpPr>
            <p:nvPr/>
          </p:nvSpPr>
          <p:spPr bwMode="auto">
            <a:xfrm>
              <a:off x="6712" y="478"/>
              <a:ext cx="147" cy="275"/>
            </a:xfrm>
            <a:custGeom>
              <a:avLst/>
              <a:gdLst>
                <a:gd name="T0" fmla="*/ 47 w 55"/>
                <a:gd name="T1" fmla="*/ 103 h 103"/>
                <a:gd name="T2" fmla="*/ 50 w 55"/>
                <a:gd name="T3" fmla="*/ 102 h 103"/>
                <a:gd name="T4" fmla="*/ 53 w 55"/>
                <a:gd name="T5" fmla="*/ 93 h 103"/>
                <a:gd name="T6" fmla="*/ 14 w 55"/>
                <a:gd name="T7" fmla="*/ 5 h 103"/>
                <a:gd name="T8" fmla="*/ 5 w 55"/>
                <a:gd name="T9" fmla="*/ 2 h 103"/>
                <a:gd name="T10" fmla="*/ 2 w 55"/>
                <a:gd name="T11" fmla="*/ 10 h 103"/>
                <a:gd name="T12" fmla="*/ 41 w 55"/>
                <a:gd name="T13" fmla="*/ 99 h 103"/>
                <a:gd name="T14" fmla="*/ 47 w 55"/>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03">
                  <a:moveTo>
                    <a:pt x="47" y="103"/>
                  </a:moveTo>
                  <a:cubicBezTo>
                    <a:pt x="48" y="103"/>
                    <a:pt x="49" y="103"/>
                    <a:pt x="50" y="102"/>
                  </a:cubicBezTo>
                  <a:cubicBezTo>
                    <a:pt x="53" y="101"/>
                    <a:pt x="55" y="97"/>
                    <a:pt x="53" y="93"/>
                  </a:cubicBezTo>
                  <a:cubicBezTo>
                    <a:pt x="14" y="5"/>
                    <a:pt x="14" y="5"/>
                    <a:pt x="14" y="5"/>
                  </a:cubicBezTo>
                  <a:cubicBezTo>
                    <a:pt x="12" y="2"/>
                    <a:pt x="9" y="0"/>
                    <a:pt x="5" y="2"/>
                  </a:cubicBezTo>
                  <a:cubicBezTo>
                    <a:pt x="2" y="3"/>
                    <a:pt x="0" y="7"/>
                    <a:pt x="2" y="10"/>
                  </a:cubicBezTo>
                  <a:cubicBezTo>
                    <a:pt x="41" y="99"/>
                    <a:pt x="41" y="99"/>
                    <a:pt x="41" y="99"/>
                  </a:cubicBezTo>
                  <a:cubicBezTo>
                    <a:pt x="42" y="101"/>
                    <a:pt x="44" y="103"/>
                    <a:pt x="47"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4" name="Freeform 109"/>
            <p:cNvSpPr>
              <a:spLocks/>
            </p:cNvSpPr>
            <p:nvPr/>
          </p:nvSpPr>
          <p:spPr bwMode="auto">
            <a:xfrm>
              <a:off x="6638" y="505"/>
              <a:ext cx="162" cy="280"/>
            </a:xfrm>
            <a:custGeom>
              <a:avLst/>
              <a:gdLst>
                <a:gd name="T0" fmla="*/ 49 w 61"/>
                <a:gd name="T1" fmla="*/ 102 h 105"/>
                <a:gd name="T2" fmla="*/ 54 w 61"/>
                <a:gd name="T3" fmla="*/ 103 h 105"/>
                <a:gd name="T4" fmla="*/ 58 w 61"/>
                <a:gd name="T5" fmla="*/ 93 h 105"/>
                <a:gd name="T6" fmla="*/ 19 w 61"/>
                <a:gd name="T7" fmla="*/ 5 h 105"/>
                <a:gd name="T8" fmla="*/ 11 w 61"/>
                <a:gd name="T9" fmla="*/ 5 h 105"/>
                <a:gd name="T10" fmla="*/ 2 w 61"/>
                <a:gd name="T11" fmla="*/ 15 h 105"/>
                <a:gd name="T12" fmla="*/ 40 w 61"/>
                <a:gd name="T13" fmla="*/ 101 h 105"/>
                <a:gd name="T14" fmla="*/ 49 w 61"/>
                <a:gd name="T15" fmla="*/ 102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05">
                  <a:moveTo>
                    <a:pt x="49" y="102"/>
                  </a:moveTo>
                  <a:cubicBezTo>
                    <a:pt x="51" y="102"/>
                    <a:pt x="52" y="103"/>
                    <a:pt x="54" y="103"/>
                  </a:cubicBezTo>
                  <a:cubicBezTo>
                    <a:pt x="59" y="101"/>
                    <a:pt x="61" y="98"/>
                    <a:pt x="58" y="93"/>
                  </a:cubicBezTo>
                  <a:cubicBezTo>
                    <a:pt x="19" y="5"/>
                    <a:pt x="19" y="5"/>
                    <a:pt x="19" y="5"/>
                  </a:cubicBezTo>
                  <a:cubicBezTo>
                    <a:pt x="17" y="0"/>
                    <a:pt x="16" y="3"/>
                    <a:pt x="11" y="5"/>
                  </a:cubicBezTo>
                  <a:cubicBezTo>
                    <a:pt x="6" y="7"/>
                    <a:pt x="0" y="10"/>
                    <a:pt x="2" y="15"/>
                  </a:cubicBezTo>
                  <a:cubicBezTo>
                    <a:pt x="40" y="101"/>
                    <a:pt x="40" y="101"/>
                    <a:pt x="40" y="101"/>
                  </a:cubicBezTo>
                  <a:cubicBezTo>
                    <a:pt x="42" y="105"/>
                    <a:pt x="45" y="102"/>
                    <a:pt x="49"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5" name="Freeform 110"/>
            <p:cNvSpPr>
              <a:spLocks/>
            </p:cNvSpPr>
            <p:nvPr/>
          </p:nvSpPr>
          <p:spPr bwMode="auto">
            <a:xfrm>
              <a:off x="6595" y="486"/>
              <a:ext cx="307" cy="304"/>
            </a:xfrm>
            <a:custGeom>
              <a:avLst/>
              <a:gdLst>
                <a:gd name="T0" fmla="*/ 5 w 115"/>
                <a:gd name="T1" fmla="*/ 57 h 114"/>
                <a:gd name="T2" fmla="*/ 0 w 115"/>
                <a:gd name="T3" fmla="*/ 57 h 114"/>
                <a:gd name="T4" fmla="*/ 58 w 115"/>
                <a:gd name="T5" fmla="*/ 114 h 114"/>
                <a:gd name="T6" fmla="*/ 115 w 115"/>
                <a:gd name="T7" fmla="*/ 57 h 114"/>
                <a:gd name="T8" fmla="*/ 58 w 115"/>
                <a:gd name="T9" fmla="*/ 0 h 114"/>
                <a:gd name="T10" fmla="*/ 0 w 115"/>
                <a:gd name="T11" fmla="*/ 57 h 114"/>
                <a:gd name="T12" fmla="*/ 5 w 115"/>
                <a:gd name="T13" fmla="*/ 57 h 114"/>
                <a:gd name="T14" fmla="*/ 9 w 115"/>
                <a:gd name="T15" fmla="*/ 57 h 114"/>
                <a:gd name="T16" fmla="*/ 23 w 115"/>
                <a:gd name="T17" fmla="*/ 23 h 114"/>
                <a:gd name="T18" fmla="*/ 58 w 115"/>
                <a:gd name="T19" fmla="*/ 9 h 114"/>
                <a:gd name="T20" fmla="*/ 92 w 115"/>
                <a:gd name="T21" fmla="*/ 23 h 114"/>
                <a:gd name="T22" fmla="*/ 106 w 115"/>
                <a:gd name="T23" fmla="*/ 57 h 114"/>
                <a:gd name="T24" fmla="*/ 92 w 115"/>
                <a:gd name="T25" fmla="*/ 91 h 114"/>
                <a:gd name="T26" fmla="*/ 58 w 115"/>
                <a:gd name="T27" fmla="*/ 105 h 114"/>
                <a:gd name="T28" fmla="*/ 23 w 115"/>
                <a:gd name="T29" fmla="*/ 91 h 114"/>
                <a:gd name="T30" fmla="*/ 9 w 115"/>
                <a:gd name="T31" fmla="*/ 57 h 114"/>
                <a:gd name="T32" fmla="*/ 5 w 115"/>
                <a:gd name="T33"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5" h="114">
                  <a:moveTo>
                    <a:pt x="5" y="57"/>
                  </a:moveTo>
                  <a:cubicBezTo>
                    <a:pt x="0" y="57"/>
                    <a:pt x="0" y="57"/>
                    <a:pt x="0" y="57"/>
                  </a:cubicBezTo>
                  <a:cubicBezTo>
                    <a:pt x="0" y="89"/>
                    <a:pt x="26" y="114"/>
                    <a:pt x="58" y="114"/>
                  </a:cubicBezTo>
                  <a:cubicBezTo>
                    <a:pt x="89" y="114"/>
                    <a:pt x="115" y="89"/>
                    <a:pt x="115" y="57"/>
                  </a:cubicBezTo>
                  <a:cubicBezTo>
                    <a:pt x="115" y="25"/>
                    <a:pt x="89" y="0"/>
                    <a:pt x="58" y="0"/>
                  </a:cubicBezTo>
                  <a:cubicBezTo>
                    <a:pt x="26" y="0"/>
                    <a:pt x="0" y="25"/>
                    <a:pt x="0" y="57"/>
                  </a:cubicBezTo>
                  <a:cubicBezTo>
                    <a:pt x="5" y="57"/>
                    <a:pt x="5" y="57"/>
                    <a:pt x="5" y="57"/>
                  </a:cubicBezTo>
                  <a:cubicBezTo>
                    <a:pt x="9" y="57"/>
                    <a:pt x="9" y="57"/>
                    <a:pt x="9" y="57"/>
                  </a:cubicBezTo>
                  <a:cubicBezTo>
                    <a:pt x="9" y="44"/>
                    <a:pt x="15" y="32"/>
                    <a:pt x="23" y="23"/>
                  </a:cubicBezTo>
                  <a:cubicBezTo>
                    <a:pt x="32" y="14"/>
                    <a:pt x="44" y="9"/>
                    <a:pt x="58" y="9"/>
                  </a:cubicBezTo>
                  <a:cubicBezTo>
                    <a:pt x="71" y="9"/>
                    <a:pt x="83" y="14"/>
                    <a:pt x="92" y="23"/>
                  </a:cubicBezTo>
                  <a:cubicBezTo>
                    <a:pt x="100" y="32"/>
                    <a:pt x="106" y="44"/>
                    <a:pt x="106" y="57"/>
                  </a:cubicBezTo>
                  <a:cubicBezTo>
                    <a:pt x="106" y="70"/>
                    <a:pt x="100" y="82"/>
                    <a:pt x="92" y="91"/>
                  </a:cubicBezTo>
                  <a:cubicBezTo>
                    <a:pt x="83" y="100"/>
                    <a:pt x="71" y="105"/>
                    <a:pt x="58" y="105"/>
                  </a:cubicBezTo>
                  <a:cubicBezTo>
                    <a:pt x="44" y="105"/>
                    <a:pt x="32" y="100"/>
                    <a:pt x="23" y="91"/>
                  </a:cubicBezTo>
                  <a:cubicBezTo>
                    <a:pt x="15" y="82"/>
                    <a:pt x="9" y="70"/>
                    <a:pt x="9" y="57"/>
                  </a:cubicBezTo>
                  <a:lnTo>
                    <a:pt x="5" y="57"/>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6" name="Freeform 111"/>
            <p:cNvSpPr>
              <a:spLocks/>
            </p:cNvSpPr>
            <p:nvPr/>
          </p:nvSpPr>
          <p:spPr bwMode="auto">
            <a:xfrm>
              <a:off x="6928" y="486"/>
              <a:ext cx="307" cy="304"/>
            </a:xfrm>
            <a:custGeom>
              <a:avLst/>
              <a:gdLst>
                <a:gd name="T0" fmla="*/ 5 w 115"/>
                <a:gd name="T1" fmla="*/ 57 h 114"/>
                <a:gd name="T2" fmla="*/ 0 w 115"/>
                <a:gd name="T3" fmla="*/ 57 h 114"/>
                <a:gd name="T4" fmla="*/ 58 w 115"/>
                <a:gd name="T5" fmla="*/ 114 h 114"/>
                <a:gd name="T6" fmla="*/ 115 w 115"/>
                <a:gd name="T7" fmla="*/ 57 h 114"/>
                <a:gd name="T8" fmla="*/ 58 w 115"/>
                <a:gd name="T9" fmla="*/ 0 h 114"/>
                <a:gd name="T10" fmla="*/ 0 w 115"/>
                <a:gd name="T11" fmla="*/ 57 h 114"/>
                <a:gd name="T12" fmla="*/ 5 w 115"/>
                <a:gd name="T13" fmla="*/ 57 h 114"/>
                <a:gd name="T14" fmla="*/ 10 w 115"/>
                <a:gd name="T15" fmla="*/ 57 h 114"/>
                <a:gd name="T16" fmla="*/ 24 w 115"/>
                <a:gd name="T17" fmla="*/ 23 h 114"/>
                <a:gd name="T18" fmla="*/ 58 w 115"/>
                <a:gd name="T19" fmla="*/ 9 h 114"/>
                <a:gd name="T20" fmla="*/ 92 w 115"/>
                <a:gd name="T21" fmla="*/ 23 h 114"/>
                <a:gd name="T22" fmla="*/ 106 w 115"/>
                <a:gd name="T23" fmla="*/ 57 h 114"/>
                <a:gd name="T24" fmla="*/ 92 w 115"/>
                <a:gd name="T25" fmla="*/ 91 h 114"/>
                <a:gd name="T26" fmla="*/ 58 w 115"/>
                <a:gd name="T27" fmla="*/ 105 h 114"/>
                <a:gd name="T28" fmla="*/ 24 w 115"/>
                <a:gd name="T29" fmla="*/ 91 h 114"/>
                <a:gd name="T30" fmla="*/ 10 w 115"/>
                <a:gd name="T31" fmla="*/ 57 h 114"/>
                <a:gd name="T32" fmla="*/ 5 w 115"/>
                <a:gd name="T33"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5" h="114">
                  <a:moveTo>
                    <a:pt x="5" y="57"/>
                  </a:moveTo>
                  <a:cubicBezTo>
                    <a:pt x="0" y="57"/>
                    <a:pt x="0" y="57"/>
                    <a:pt x="0" y="57"/>
                  </a:cubicBezTo>
                  <a:cubicBezTo>
                    <a:pt x="0" y="89"/>
                    <a:pt x="26" y="114"/>
                    <a:pt x="58" y="114"/>
                  </a:cubicBezTo>
                  <a:cubicBezTo>
                    <a:pt x="90" y="114"/>
                    <a:pt x="115" y="89"/>
                    <a:pt x="115" y="57"/>
                  </a:cubicBezTo>
                  <a:cubicBezTo>
                    <a:pt x="115" y="25"/>
                    <a:pt x="90" y="0"/>
                    <a:pt x="58" y="0"/>
                  </a:cubicBezTo>
                  <a:cubicBezTo>
                    <a:pt x="26" y="0"/>
                    <a:pt x="0" y="25"/>
                    <a:pt x="0" y="57"/>
                  </a:cubicBezTo>
                  <a:cubicBezTo>
                    <a:pt x="5" y="57"/>
                    <a:pt x="5" y="57"/>
                    <a:pt x="5" y="57"/>
                  </a:cubicBezTo>
                  <a:cubicBezTo>
                    <a:pt x="10" y="57"/>
                    <a:pt x="10" y="57"/>
                    <a:pt x="10" y="57"/>
                  </a:cubicBezTo>
                  <a:cubicBezTo>
                    <a:pt x="10" y="44"/>
                    <a:pt x="15" y="32"/>
                    <a:pt x="24" y="23"/>
                  </a:cubicBezTo>
                  <a:cubicBezTo>
                    <a:pt x="32" y="14"/>
                    <a:pt x="45" y="9"/>
                    <a:pt x="58" y="9"/>
                  </a:cubicBezTo>
                  <a:cubicBezTo>
                    <a:pt x="71" y="9"/>
                    <a:pt x="83" y="14"/>
                    <a:pt x="92" y="23"/>
                  </a:cubicBezTo>
                  <a:cubicBezTo>
                    <a:pt x="101" y="32"/>
                    <a:pt x="106" y="44"/>
                    <a:pt x="106" y="57"/>
                  </a:cubicBezTo>
                  <a:cubicBezTo>
                    <a:pt x="106" y="70"/>
                    <a:pt x="101" y="82"/>
                    <a:pt x="92" y="91"/>
                  </a:cubicBezTo>
                  <a:cubicBezTo>
                    <a:pt x="83" y="100"/>
                    <a:pt x="71" y="105"/>
                    <a:pt x="58" y="105"/>
                  </a:cubicBezTo>
                  <a:cubicBezTo>
                    <a:pt x="45" y="105"/>
                    <a:pt x="32" y="100"/>
                    <a:pt x="24" y="91"/>
                  </a:cubicBezTo>
                  <a:cubicBezTo>
                    <a:pt x="15" y="82"/>
                    <a:pt x="10" y="70"/>
                    <a:pt x="10" y="57"/>
                  </a:cubicBezTo>
                  <a:lnTo>
                    <a:pt x="5" y="57"/>
                  </a:lnTo>
                  <a:close/>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7" name="Freeform 112"/>
            <p:cNvSpPr>
              <a:spLocks noEditPoints="1"/>
            </p:cNvSpPr>
            <p:nvPr/>
          </p:nvSpPr>
          <p:spPr bwMode="auto">
            <a:xfrm>
              <a:off x="6512" y="3175"/>
              <a:ext cx="2584" cy="2400"/>
            </a:xfrm>
            <a:custGeom>
              <a:avLst/>
              <a:gdLst>
                <a:gd name="T0" fmla="*/ 753 w 968"/>
                <a:gd name="T1" fmla="*/ 583 h 899"/>
                <a:gd name="T2" fmla="*/ 896 w 968"/>
                <a:gd name="T3" fmla="*/ 795 h 899"/>
                <a:gd name="T4" fmla="*/ 783 w 968"/>
                <a:gd name="T5" fmla="*/ 730 h 899"/>
                <a:gd name="T6" fmla="*/ 722 w 968"/>
                <a:gd name="T7" fmla="*/ 818 h 899"/>
                <a:gd name="T8" fmla="*/ 761 w 968"/>
                <a:gd name="T9" fmla="*/ 882 h 899"/>
                <a:gd name="T10" fmla="*/ 968 w 968"/>
                <a:gd name="T11" fmla="*/ 899 h 899"/>
                <a:gd name="T12" fmla="*/ 911 w 968"/>
                <a:gd name="T13" fmla="*/ 813 h 899"/>
                <a:gd name="T14" fmla="*/ 888 w 968"/>
                <a:gd name="T15" fmla="*/ 780 h 899"/>
                <a:gd name="T16" fmla="*/ 753 w 968"/>
                <a:gd name="T17" fmla="*/ 583 h 899"/>
                <a:gd name="T18" fmla="*/ 305 w 968"/>
                <a:gd name="T19" fmla="*/ 12 h 899"/>
                <a:gd name="T20" fmla="*/ 302 w 968"/>
                <a:gd name="T21" fmla="*/ 12 h 899"/>
                <a:gd name="T22" fmla="*/ 0 w 968"/>
                <a:gd name="T23" fmla="*/ 444 h 899"/>
                <a:gd name="T24" fmla="*/ 2 w 968"/>
                <a:gd name="T25" fmla="*/ 444 h 899"/>
                <a:gd name="T26" fmla="*/ 305 w 968"/>
                <a:gd name="T27" fmla="*/ 12 h 899"/>
                <a:gd name="T28" fmla="*/ 352 w 968"/>
                <a:gd name="T29" fmla="*/ 0 h 899"/>
                <a:gd name="T30" fmla="*/ 352 w 968"/>
                <a:gd name="T31" fmla="*/ 0 h 899"/>
                <a:gd name="T32" fmla="*/ 358 w 968"/>
                <a:gd name="T33" fmla="*/ 8 h 899"/>
                <a:gd name="T34" fmla="*/ 352 w 968"/>
                <a:gd name="T35" fmla="*/ 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8" h="899">
                  <a:moveTo>
                    <a:pt x="753" y="583"/>
                  </a:moveTo>
                  <a:cubicBezTo>
                    <a:pt x="799" y="651"/>
                    <a:pt x="847" y="722"/>
                    <a:pt x="896" y="795"/>
                  </a:cubicBezTo>
                  <a:cubicBezTo>
                    <a:pt x="783" y="730"/>
                    <a:pt x="783" y="730"/>
                    <a:pt x="783" y="730"/>
                  </a:cubicBezTo>
                  <a:cubicBezTo>
                    <a:pt x="722" y="818"/>
                    <a:pt x="722" y="818"/>
                    <a:pt x="722" y="818"/>
                  </a:cubicBezTo>
                  <a:cubicBezTo>
                    <a:pt x="761" y="882"/>
                    <a:pt x="761" y="882"/>
                    <a:pt x="761" y="882"/>
                  </a:cubicBezTo>
                  <a:cubicBezTo>
                    <a:pt x="968" y="899"/>
                    <a:pt x="968" y="899"/>
                    <a:pt x="968" y="899"/>
                  </a:cubicBezTo>
                  <a:cubicBezTo>
                    <a:pt x="949" y="870"/>
                    <a:pt x="930" y="842"/>
                    <a:pt x="911" y="813"/>
                  </a:cubicBezTo>
                  <a:cubicBezTo>
                    <a:pt x="903" y="802"/>
                    <a:pt x="896" y="791"/>
                    <a:pt x="888" y="780"/>
                  </a:cubicBezTo>
                  <a:cubicBezTo>
                    <a:pt x="753" y="583"/>
                    <a:pt x="753" y="583"/>
                    <a:pt x="753" y="583"/>
                  </a:cubicBezTo>
                  <a:moveTo>
                    <a:pt x="305" y="12"/>
                  </a:moveTo>
                  <a:cubicBezTo>
                    <a:pt x="302" y="12"/>
                    <a:pt x="302" y="12"/>
                    <a:pt x="302" y="12"/>
                  </a:cubicBezTo>
                  <a:cubicBezTo>
                    <a:pt x="0" y="444"/>
                    <a:pt x="0" y="444"/>
                    <a:pt x="0" y="444"/>
                  </a:cubicBezTo>
                  <a:cubicBezTo>
                    <a:pt x="0" y="444"/>
                    <a:pt x="1" y="444"/>
                    <a:pt x="2" y="444"/>
                  </a:cubicBezTo>
                  <a:cubicBezTo>
                    <a:pt x="305" y="12"/>
                    <a:pt x="305" y="12"/>
                    <a:pt x="305" y="12"/>
                  </a:cubicBezTo>
                  <a:moveTo>
                    <a:pt x="352" y="0"/>
                  </a:moveTo>
                  <a:cubicBezTo>
                    <a:pt x="352" y="0"/>
                    <a:pt x="352" y="0"/>
                    <a:pt x="352" y="0"/>
                  </a:cubicBezTo>
                  <a:cubicBezTo>
                    <a:pt x="354" y="2"/>
                    <a:pt x="356" y="5"/>
                    <a:pt x="358" y="8"/>
                  </a:cubicBezTo>
                  <a:cubicBezTo>
                    <a:pt x="352" y="0"/>
                    <a:pt x="352" y="0"/>
                    <a:pt x="352" y="0"/>
                  </a:cubicBezTo>
                </a:path>
              </a:pathLst>
            </a:custGeom>
            <a:solidFill>
              <a:srgbClr val="B9D2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8" name="Freeform 113"/>
            <p:cNvSpPr>
              <a:spLocks noEditPoints="1"/>
            </p:cNvSpPr>
            <p:nvPr/>
          </p:nvSpPr>
          <p:spPr bwMode="auto">
            <a:xfrm>
              <a:off x="6501" y="3207"/>
              <a:ext cx="2600" cy="2368"/>
            </a:xfrm>
            <a:custGeom>
              <a:avLst/>
              <a:gdLst>
                <a:gd name="T0" fmla="*/ 892 w 974"/>
                <a:gd name="T1" fmla="*/ 768 h 887"/>
                <a:gd name="T2" fmla="*/ 915 w 974"/>
                <a:gd name="T3" fmla="*/ 801 h 887"/>
                <a:gd name="T4" fmla="*/ 972 w 974"/>
                <a:gd name="T5" fmla="*/ 887 h 887"/>
                <a:gd name="T6" fmla="*/ 974 w 974"/>
                <a:gd name="T7" fmla="*/ 887 h 887"/>
                <a:gd name="T8" fmla="*/ 892 w 974"/>
                <a:gd name="T9" fmla="*/ 768 h 887"/>
                <a:gd name="T10" fmla="*/ 306 w 974"/>
                <a:gd name="T11" fmla="*/ 0 h 887"/>
                <a:gd name="T12" fmla="*/ 301 w 974"/>
                <a:gd name="T13" fmla="*/ 2 h 887"/>
                <a:gd name="T14" fmla="*/ 0 w 974"/>
                <a:gd name="T15" fmla="*/ 431 h 887"/>
                <a:gd name="T16" fmla="*/ 4 w 974"/>
                <a:gd name="T17" fmla="*/ 432 h 887"/>
                <a:gd name="T18" fmla="*/ 4 w 974"/>
                <a:gd name="T19" fmla="*/ 432 h 887"/>
                <a:gd name="T20" fmla="*/ 306 w 974"/>
                <a:gd name="T21" fmla="*/ 0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4" h="887">
                  <a:moveTo>
                    <a:pt x="892" y="768"/>
                  </a:moveTo>
                  <a:cubicBezTo>
                    <a:pt x="900" y="779"/>
                    <a:pt x="907" y="790"/>
                    <a:pt x="915" y="801"/>
                  </a:cubicBezTo>
                  <a:cubicBezTo>
                    <a:pt x="934" y="830"/>
                    <a:pt x="953" y="858"/>
                    <a:pt x="972" y="887"/>
                  </a:cubicBezTo>
                  <a:cubicBezTo>
                    <a:pt x="974" y="887"/>
                    <a:pt x="974" y="887"/>
                    <a:pt x="974" y="887"/>
                  </a:cubicBezTo>
                  <a:cubicBezTo>
                    <a:pt x="892" y="768"/>
                    <a:pt x="892" y="768"/>
                    <a:pt x="892" y="768"/>
                  </a:cubicBezTo>
                  <a:moveTo>
                    <a:pt x="306" y="0"/>
                  </a:moveTo>
                  <a:cubicBezTo>
                    <a:pt x="301" y="2"/>
                    <a:pt x="301" y="2"/>
                    <a:pt x="301" y="2"/>
                  </a:cubicBezTo>
                  <a:cubicBezTo>
                    <a:pt x="0" y="431"/>
                    <a:pt x="0" y="431"/>
                    <a:pt x="0" y="431"/>
                  </a:cubicBezTo>
                  <a:cubicBezTo>
                    <a:pt x="4" y="432"/>
                    <a:pt x="4" y="432"/>
                    <a:pt x="4" y="432"/>
                  </a:cubicBezTo>
                  <a:cubicBezTo>
                    <a:pt x="4" y="432"/>
                    <a:pt x="4" y="432"/>
                    <a:pt x="4" y="432"/>
                  </a:cubicBezTo>
                  <a:cubicBezTo>
                    <a:pt x="306" y="0"/>
                    <a:pt x="306" y="0"/>
                    <a:pt x="306" y="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9" name="Freeform 114"/>
            <p:cNvSpPr>
              <a:spLocks/>
            </p:cNvSpPr>
            <p:nvPr/>
          </p:nvSpPr>
          <p:spPr bwMode="auto">
            <a:xfrm>
              <a:off x="6517" y="3175"/>
              <a:ext cx="2387" cy="2184"/>
            </a:xfrm>
            <a:custGeom>
              <a:avLst/>
              <a:gdLst>
                <a:gd name="T0" fmla="*/ 350 w 894"/>
                <a:gd name="T1" fmla="*/ 0 h 818"/>
                <a:gd name="T2" fmla="*/ 303 w 894"/>
                <a:gd name="T3" fmla="*/ 12 h 818"/>
                <a:gd name="T4" fmla="*/ 0 w 894"/>
                <a:gd name="T5" fmla="*/ 444 h 818"/>
                <a:gd name="T6" fmla="*/ 15 w 894"/>
                <a:gd name="T7" fmla="*/ 466 h 818"/>
                <a:gd name="T8" fmla="*/ 14 w 894"/>
                <a:gd name="T9" fmla="*/ 472 h 818"/>
                <a:gd name="T10" fmla="*/ 316 w 894"/>
                <a:gd name="T11" fmla="*/ 159 h 818"/>
                <a:gd name="T12" fmla="*/ 720 w 894"/>
                <a:gd name="T13" fmla="*/ 818 h 818"/>
                <a:gd name="T14" fmla="*/ 781 w 894"/>
                <a:gd name="T15" fmla="*/ 730 h 818"/>
                <a:gd name="T16" fmla="*/ 894 w 894"/>
                <a:gd name="T17" fmla="*/ 795 h 818"/>
                <a:gd name="T18" fmla="*/ 751 w 894"/>
                <a:gd name="T19" fmla="*/ 583 h 818"/>
                <a:gd name="T20" fmla="*/ 356 w 894"/>
                <a:gd name="T21" fmla="*/ 8 h 818"/>
                <a:gd name="T22" fmla="*/ 350 w 894"/>
                <a:gd name="T2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4" h="818">
                  <a:moveTo>
                    <a:pt x="350" y="0"/>
                  </a:moveTo>
                  <a:cubicBezTo>
                    <a:pt x="303" y="12"/>
                    <a:pt x="303" y="12"/>
                    <a:pt x="303" y="12"/>
                  </a:cubicBezTo>
                  <a:cubicBezTo>
                    <a:pt x="0" y="444"/>
                    <a:pt x="0" y="444"/>
                    <a:pt x="0" y="444"/>
                  </a:cubicBezTo>
                  <a:cubicBezTo>
                    <a:pt x="9" y="448"/>
                    <a:pt x="15" y="457"/>
                    <a:pt x="15" y="466"/>
                  </a:cubicBezTo>
                  <a:cubicBezTo>
                    <a:pt x="15" y="468"/>
                    <a:pt x="15" y="470"/>
                    <a:pt x="14" y="472"/>
                  </a:cubicBezTo>
                  <a:cubicBezTo>
                    <a:pt x="316" y="159"/>
                    <a:pt x="316" y="159"/>
                    <a:pt x="316" y="159"/>
                  </a:cubicBezTo>
                  <a:cubicBezTo>
                    <a:pt x="720" y="818"/>
                    <a:pt x="720" y="818"/>
                    <a:pt x="720" y="818"/>
                  </a:cubicBezTo>
                  <a:cubicBezTo>
                    <a:pt x="781" y="730"/>
                    <a:pt x="781" y="730"/>
                    <a:pt x="781" y="730"/>
                  </a:cubicBezTo>
                  <a:cubicBezTo>
                    <a:pt x="894" y="795"/>
                    <a:pt x="894" y="795"/>
                    <a:pt x="894" y="795"/>
                  </a:cubicBezTo>
                  <a:cubicBezTo>
                    <a:pt x="845" y="722"/>
                    <a:pt x="797" y="651"/>
                    <a:pt x="751" y="583"/>
                  </a:cubicBezTo>
                  <a:cubicBezTo>
                    <a:pt x="356" y="8"/>
                    <a:pt x="356" y="8"/>
                    <a:pt x="356" y="8"/>
                  </a:cubicBezTo>
                  <a:cubicBezTo>
                    <a:pt x="354" y="5"/>
                    <a:pt x="352" y="2"/>
                    <a:pt x="350" y="0"/>
                  </a:cubicBezTo>
                </a:path>
              </a:pathLst>
            </a:custGeom>
            <a:solidFill>
              <a:srgbClr val="DCE9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0" name="Freeform 115"/>
            <p:cNvSpPr>
              <a:spLocks/>
            </p:cNvSpPr>
            <p:nvPr/>
          </p:nvSpPr>
          <p:spPr bwMode="auto">
            <a:xfrm>
              <a:off x="7326" y="3124"/>
              <a:ext cx="112" cy="56"/>
            </a:xfrm>
            <a:custGeom>
              <a:avLst/>
              <a:gdLst>
                <a:gd name="T0" fmla="*/ 23 w 42"/>
                <a:gd name="T1" fmla="*/ 0 h 21"/>
                <a:gd name="T2" fmla="*/ 17 w 42"/>
                <a:gd name="T3" fmla="*/ 1 h 21"/>
                <a:gd name="T4" fmla="*/ 5 w 42"/>
                <a:gd name="T5" fmla="*/ 15 h 21"/>
                <a:gd name="T6" fmla="*/ 0 w 42"/>
                <a:gd name="T7" fmla="*/ 21 h 21"/>
                <a:gd name="T8" fmla="*/ 42 w 42"/>
                <a:gd name="T9" fmla="*/ 11 h 21"/>
                <a:gd name="T10" fmla="*/ 23 w 42"/>
                <a:gd name="T11" fmla="*/ 0 h 21"/>
              </a:gdLst>
              <a:ahLst/>
              <a:cxnLst>
                <a:cxn ang="0">
                  <a:pos x="T0" y="T1"/>
                </a:cxn>
                <a:cxn ang="0">
                  <a:pos x="T2" y="T3"/>
                </a:cxn>
                <a:cxn ang="0">
                  <a:pos x="T4" y="T5"/>
                </a:cxn>
                <a:cxn ang="0">
                  <a:pos x="T6" y="T7"/>
                </a:cxn>
                <a:cxn ang="0">
                  <a:pos x="T8" y="T9"/>
                </a:cxn>
                <a:cxn ang="0">
                  <a:pos x="T10" y="T11"/>
                </a:cxn>
              </a:cxnLst>
              <a:rect l="0" t="0" r="r" b="b"/>
              <a:pathLst>
                <a:path w="42" h="21">
                  <a:moveTo>
                    <a:pt x="23" y="0"/>
                  </a:moveTo>
                  <a:cubicBezTo>
                    <a:pt x="21" y="0"/>
                    <a:pt x="19" y="0"/>
                    <a:pt x="17" y="1"/>
                  </a:cubicBezTo>
                  <a:cubicBezTo>
                    <a:pt x="12" y="4"/>
                    <a:pt x="8" y="9"/>
                    <a:pt x="5" y="15"/>
                  </a:cubicBezTo>
                  <a:cubicBezTo>
                    <a:pt x="0" y="21"/>
                    <a:pt x="0" y="21"/>
                    <a:pt x="0" y="21"/>
                  </a:cubicBezTo>
                  <a:cubicBezTo>
                    <a:pt x="42" y="11"/>
                    <a:pt x="42" y="11"/>
                    <a:pt x="42" y="11"/>
                  </a:cubicBezTo>
                  <a:cubicBezTo>
                    <a:pt x="38" y="4"/>
                    <a:pt x="31" y="0"/>
                    <a:pt x="23" y="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1" name="Freeform 116"/>
            <p:cNvSpPr>
              <a:spLocks/>
            </p:cNvSpPr>
            <p:nvPr/>
          </p:nvSpPr>
          <p:spPr bwMode="auto">
            <a:xfrm>
              <a:off x="7305" y="3153"/>
              <a:ext cx="147" cy="59"/>
            </a:xfrm>
            <a:custGeom>
              <a:avLst/>
              <a:gdLst>
                <a:gd name="T0" fmla="*/ 50 w 55"/>
                <a:gd name="T1" fmla="*/ 0 h 22"/>
                <a:gd name="T2" fmla="*/ 8 w 55"/>
                <a:gd name="T3" fmla="*/ 10 h 22"/>
                <a:gd name="T4" fmla="*/ 0 w 55"/>
                <a:gd name="T5" fmla="*/ 22 h 22"/>
                <a:gd name="T6" fmla="*/ 5 w 55"/>
                <a:gd name="T7" fmla="*/ 20 h 22"/>
                <a:gd name="T8" fmla="*/ 8 w 55"/>
                <a:gd name="T9" fmla="*/ 20 h 22"/>
                <a:gd name="T10" fmla="*/ 55 w 55"/>
                <a:gd name="T11" fmla="*/ 8 h 22"/>
                <a:gd name="T12" fmla="*/ 55 w 55"/>
                <a:gd name="T13" fmla="*/ 8 h 22"/>
                <a:gd name="T14" fmla="*/ 51 w 55"/>
                <a:gd name="T15" fmla="*/ 2 h 22"/>
                <a:gd name="T16" fmla="*/ 50 w 5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
                  <a:moveTo>
                    <a:pt x="50" y="0"/>
                  </a:moveTo>
                  <a:cubicBezTo>
                    <a:pt x="8" y="10"/>
                    <a:pt x="8" y="10"/>
                    <a:pt x="8" y="10"/>
                  </a:cubicBezTo>
                  <a:cubicBezTo>
                    <a:pt x="0" y="22"/>
                    <a:pt x="0" y="22"/>
                    <a:pt x="0" y="22"/>
                  </a:cubicBezTo>
                  <a:cubicBezTo>
                    <a:pt x="5" y="20"/>
                    <a:pt x="5" y="20"/>
                    <a:pt x="5" y="20"/>
                  </a:cubicBezTo>
                  <a:cubicBezTo>
                    <a:pt x="8" y="20"/>
                    <a:pt x="8" y="20"/>
                    <a:pt x="8" y="20"/>
                  </a:cubicBezTo>
                  <a:cubicBezTo>
                    <a:pt x="55" y="8"/>
                    <a:pt x="55" y="8"/>
                    <a:pt x="55" y="8"/>
                  </a:cubicBezTo>
                  <a:cubicBezTo>
                    <a:pt x="55" y="8"/>
                    <a:pt x="55" y="8"/>
                    <a:pt x="55" y="8"/>
                  </a:cubicBezTo>
                  <a:cubicBezTo>
                    <a:pt x="51" y="2"/>
                    <a:pt x="51" y="2"/>
                    <a:pt x="51" y="2"/>
                  </a:cubicBezTo>
                  <a:cubicBezTo>
                    <a:pt x="51" y="1"/>
                    <a:pt x="51" y="0"/>
                    <a:pt x="50" y="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2" name="Freeform 117"/>
            <p:cNvSpPr>
              <a:spLocks/>
            </p:cNvSpPr>
            <p:nvPr/>
          </p:nvSpPr>
          <p:spPr bwMode="auto">
            <a:xfrm>
              <a:off x="6445" y="4379"/>
              <a:ext cx="88" cy="80"/>
            </a:xfrm>
            <a:custGeom>
              <a:avLst/>
              <a:gdLst>
                <a:gd name="T0" fmla="*/ 15 w 33"/>
                <a:gd name="T1" fmla="*/ 0 h 30"/>
                <a:gd name="T2" fmla="*/ 0 w 33"/>
                <a:gd name="T3" fmla="*/ 22 h 30"/>
                <a:gd name="T4" fmla="*/ 11 w 33"/>
                <a:gd name="T5" fmla="*/ 30 h 30"/>
                <a:gd name="T6" fmla="*/ 18 w 33"/>
                <a:gd name="T7" fmla="*/ 30 h 30"/>
                <a:gd name="T8" fmla="*/ 29 w 33"/>
                <a:gd name="T9" fmla="*/ 26 h 30"/>
                <a:gd name="T10" fmla="*/ 33 w 33"/>
                <a:gd name="T11" fmla="*/ 15 h 30"/>
                <a:gd name="T12" fmla="*/ 22 w 33"/>
                <a:gd name="T13" fmla="*/ 2 h 30"/>
                <a:gd name="T14" fmla="*/ 15 w 33"/>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0">
                  <a:moveTo>
                    <a:pt x="15" y="0"/>
                  </a:moveTo>
                  <a:cubicBezTo>
                    <a:pt x="0" y="22"/>
                    <a:pt x="0" y="22"/>
                    <a:pt x="0" y="22"/>
                  </a:cubicBezTo>
                  <a:cubicBezTo>
                    <a:pt x="11" y="30"/>
                    <a:pt x="11" y="30"/>
                    <a:pt x="11" y="30"/>
                  </a:cubicBezTo>
                  <a:cubicBezTo>
                    <a:pt x="18" y="30"/>
                    <a:pt x="18" y="30"/>
                    <a:pt x="18" y="30"/>
                  </a:cubicBezTo>
                  <a:cubicBezTo>
                    <a:pt x="22" y="30"/>
                    <a:pt x="26" y="28"/>
                    <a:pt x="29" y="26"/>
                  </a:cubicBezTo>
                  <a:cubicBezTo>
                    <a:pt x="31" y="23"/>
                    <a:pt x="33" y="19"/>
                    <a:pt x="33" y="15"/>
                  </a:cubicBezTo>
                  <a:cubicBezTo>
                    <a:pt x="33" y="9"/>
                    <a:pt x="28" y="3"/>
                    <a:pt x="22" y="2"/>
                  </a:cubicBezTo>
                  <a:cubicBezTo>
                    <a:pt x="15" y="0"/>
                    <a:pt x="15" y="0"/>
                    <a:pt x="15" y="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3" name="Freeform 118"/>
            <p:cNvSpPr>
              <a:spLocks/>
            </p:cNvSpPr>
            <p:nvPr/>
          </p:nvSpPr>
          <p:spPr bwMode="auto">
            <a:xfrm>
              <a:off x="6475" y="4357"/>
              <a:ext cx="82" cy="113"/>
            </a:xfrm>
            <a:custGeom>
              <a:avLst/>
              <a:gdLst>
                <a:gd name="T0" fmla="*/ 10 w 31"/>
                <a:gd name="T1" fmla="*/ 0 h 42"/>
                <a:gd name="T2" fmla="*/ 4 w 31"/>
                <a:gd name="T3" fmla="*/ 8 h 42"/>
                <a:gd name="T4" fmla="*/ 11 w 31"/>
                <a:gd name="T5" fmla="*/ 10 h 42"/>
                <a:gd name="T6" fmla="*/ 22 w 31"/>
                <a:gd name="T7" fmla="*/ 23 h 42"/>
                <a:gd name="T8" fmla="*/ 18 w 31"/>
                <a:gd name="T9" fmla="*/ 34 h 42"/>
                <a:gd name="T10" fmla="*/ 7 w 31"/>
                <a:gd name="T11" fmla="*/ 38 h 42"/>
                <a:gd name="T12" fmla="*/ 0 w 31"/>
                <a:gd name="T13" fmla="*/ 38 h 42"/>
                <a:gd name="T14" fmla="*/ 7 w 31"/>
                <a:gd name="T15" fmla="*/ 42 h 42"/>
                <a:gd name="T16" fmla="*/ 17 w 31"/>
                <a:gd name="T17" fmla="*/ 42 h 42"/>
                <a:gd name="T18" fmla="*/ 30 w 31"/>
                <a:gd name="T19" fmla="*/ 29 h 42"/>
                <a:gd name="T20" fmla="*/ 31 w 31"/>
                <a:gd name="T21" fmla="*/ 23 h 42"/>
                <a:gd name="T22" fmla="*/ 16 w 31"/>
                <a:gd name="T23" fmla="*/ 1 h 42"/>
                <a:gd name="T24" fmla="*/ 14 w 31"/>
                <a:gd name="T25" fmla="*/ 1 h 42"/>
                <a:gd name="T26" fmla="*/ 14 w 31"/>
                <a:gd name="T27" fmla="*/ 1 h 42"/>
                <a:gd name="T28" fmla="*/ 10 w 31"/>
                <a:gd name="T2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2">
                  <a:moveTo>
                    <a:pt x="10" y="0"/>
                  </a:moveTo>
                  <a:cubicBezTo>
                    <a:pt x="4" y="8"/>
                    <a:pt x="4" y="8"/>
                    <a:pt x="4" y="8"/>
                  </a:cubicBezTo>
                  <a:cubicBezTo>
                    <a:pt x="11" y="10"/>
                    <a:pt x="11" y="10"/>
                    <a:pt x="11" y="10"/>
                  </a:cubicBezTo>
                  <a:cubicBezTo>
                    <a:pt x="17" y="11"/>
                    <a:pt x="22" y="17"/>
                    <a:pt x="22" y="23"/>
                  </a:cubicBezTo>
                  <a:cubicBezTo>
                    <a:pt x="22" y="27"/>
                    <a:pt x="20" y="31"/>
                    <a:pt x="18" y="34"/>
                  </a:cubicBezTo>
                  <a:cubicBezTo>
                    <a:pt x="15" y="36"/>
                    <a:pt x="11" y="38"/>
                    <a:pt x="7" y="38"/>
                  </a:cubicBezTo>
                  <a:cubicBezTo>
                    <a:pt x="0" y="38"/>
                    <a:pt x="0" y="38"/>
                    <a:pt x="0" y="38"/>
                  </a:cubicBezTo>
                  <a:cubicBezTo>
                    <a:pt x="7" y="42"/>
                    <a:pt x="7" y="42"/>
                    <a:pt x="7" y="42"/>
                  </a:cubicBezTo>
                  <a:cubicBezTo>
                    <a:pt x="17" y="42"/>
                    <a:pt x="17" y="42"/>
                    <a:pt x="17" y="42"/>
                  </a:cubicBezTo>
                  <a:cubicBezTo>
                    <a:pt x="30" y="29"/>
                    <a:pt x="30" y="29"/>
                    <a:pt x="30" y="29"/>
                  </a:cubicBezTo>
                  <a:cubicBezTo>
                    <a:pt x="31" y="27"/>
                    <a:pt x="31" y="25"/>
                    <a:pt x="31" y="23"/>
                  </a:cubicBezTo>
                  <a:cubicBezTo>
                    <a:pt x="31" y="14"/>
                    <a:pt x="25" y="5"/>
                    <a:pt x="16" y="1"/>
                  </a:cubicBezTo>
                  <a:cubicBezTo>
                    <a:pt x="15" y="1"/>
                    <a:pt x="14" y="1"/>
                    <a:pt x="14" y="1"/>
                  </a:cubicBezTo>
                  <a:cubicBezTo>
                    <a:pt x="14" y="1"/>
                    <a:pt x="14" y="1"/>
                    <a:pt x="14" y="1"/>
                  </a:cubicBezTo>
                  <a:cubicBezTo>
                    <a:pt x="10" y="0"/>
                    <a:pt x="10" y="0"/>
                    <a:pt x="10" y="0"/>
                  </a:cubicBezTo>
                </a:path>
              </a:pathLst>
            </a:custGeom>
            <a:solidFill>
              <a:srgbClr val="640C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4" name="Freeform 119"/>
            <p:cNvSpPr>
              <a:spLocks/>
            </p:cNvSpPr>
            <p:nvPr/>
          </p:nvSpPr>
          <p:spPr bwMode="auto">
            <a:xfrm>
              <a:off x="7524" y="5084"/>
              <a:ext cx="4474" cy="1981"/>
            </a:xfrm>
            <a:custGeom>
              <a:avLst/>
              <a:gdLst>
                <a:gd name="T0" fmla="*/ 0 w 1676"/>
                <a:gd name="T1" fmla="*/ 529 h 742"/>
                <a:gd name="T2" fmla="*/ 20 w 1676"/>
                <a:gd name="T3" fmla="*/ 620 h 742"/>
                <a:gd name="T4" fmla="*/ 213 w 1676"/>
                <a:gd name="T5" fmla="*/ 742 h 742"/>
                <a:gd name="T6" fmla="*/ 1441 w 1676"/>
                <a:gd name="T7" fmla="*/ 742 h 742"/>
                <a:gd name="T8" fmla="*/ 1676 w 1676"/>
                <a:gd name="T9" fmla="*/ 506 h 742"/>
                <a:gd name="T10" fmla="*/ 1665 w 1676"/>
                <a:gd name="T11" fmla="*/ 435 h 742"/>
                <a:gd name="T12" fmla="*/ 1441 w 1676"/>
                <a:gd name="T13" fmla="*/ 271 h 742"/>
                <a:gd name="T14" fmla="*/ 1352 w 1676"/>
                <a:gd name="T15" fmla="*/ 289 h 742"/>
                <a:gd name="T16" fmla="*/ 1135 w 1676"/>
                <a:gd name="T17" fmla="*/ 185 h 742"/>
                <a:gd name="T18" fmla="*/ 1087 w 1676"/>
                <a:gd name="T19" fmla="*/ 189 h 742"/>
                <a:gd name="T20" fmla="*/ 1027 w 1676"/>
                <a:gd name="T21" fmla="*/ 109 h 742"/>
                <a:gd name="T22" fmla="*/ 764 w 1676"/>
                <a:gd name="T23" fmla="*/ 0 h 742"/>
                <a:gd name="T24" fmla="*/ 475 w 1676"/>
                <a:gd name="T25" fmla="*/ 138 h 742"/>
                <a:gd name="T26" fmla="*/ 462 w 1676"/>
                <a:gd name="T27" fmla="*/ 138 h 742"/>
                <a:gd name="T28" fmla="*/ 188 w 1676"/>
                <a:gd name="T29" fmla="*/ 314 h 742"/>
                <a:gd name="T30" fmla="*/ 186 w 1676"/>
                <a:gd name="T31" fmla="*/ 317 h 742"/>
                <a:gd name="T32" fmla="*/ 0 w 1676"/>
                <a:gd name="T33" fmla="*/ 529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6" h="742">
                  <a:moveTo>
                    <a:pt x="0" y="529"/>
                  </a:moveTo>
                  <a:cubicBezTo>
                    <a:pt x="0" y="561"/>
                    <a:pt x="7" y="592"/>
                    <a:pt x="20" y="620"/>
                  </a:cubicBezTo>
                  <a:cubicBezTo>
                    <a:pt x="55" y="692"/>
                    <a:pt x="128" y="742"/>
                    <a:pt x="213" y="742"/>
                  </a:cubicBezTo>
                  <a:cubicBezTo>
                    <a:pt x="1441" y="742"/>
                    <a:pt x="1441" y="742"/>
                    <a:pt x="1441" y="742"/>
                  </a:cubicBezTo>
                  <a:cubicBezTo>
                    <a:pt x="1571" y="742"/>
                    <a:pt x="1676" y="636"/>
                    <a:pt x="1676" y="506"/>
                  </a:cubicBezTo>
                  <a:cubicBezTo>
                    <a:pt x="1676" y="481"/>
                    <a:pt x="1673" y="457"/>
                    <a:pt x="1665" y="435"/>
                  </a:cubicBezTo>
                  <a:cubicBezTo>
                    <a:pt x="1635" y="340"/>
                    <a:pt x="1546" y="271"/>
                    <a:pt x="1441" y="271"/>
                  </a:cubicBezTo>
                  <a:cubicBezTo>
                    <a:pt x="1410" y="271"/>
                    <a:pt x="1380" y="277"/>
                    <a:pt x="1352" y="289"/>
                  </a:cubicBezTo>
                  <a:cubicBezTo>
                    <a:pt x="1301" y="225"/>
                    <a:pt x="1223" y="185"/>
                    <a:pt x="1135" y="185"/>
                  </a:cubicBezTo>
                  <a:cubicBezTo>
                    <a:pt x="1119" y="185"/>
                    <a:pt x="1103" y="186"/>
                    <a:pt x="1087" y="189"/>
                  </a:cubicBezTo>
                  <a:cubicBezTo>
                    <a:pt x="1071" y="159"/>
                    <a:pt x="1050" y="133"/>
                    <a:pt x="1027" y="109"/>
                  </a:cubicBezTo>
                  <a:cubicBezTo>
                    <a:pt x="960" y="42"/>
                    <a:pt x="867" y="0"/>
                    <a:pt x="764" y="0"/>
                  </a:cubicBezTo>
                  <a:cubicBezTo>
                    <a:pt x="647" y="0"/>
                    <a:pt x="543" y="54"/>
                    <a:pt x="475" y="138"/>
                  </a:cubicBezTo>
                  <a:cubicBezTo>
                    <a:pt x="471" y="138"/>
                    <a:pt x="467" y="138"/>
                    <a:pt x="462" y="138"/>
                  </a:cubicBezTo>
                  <a:cubicBezTo>
                    <a:pt x="340" y="138"/>
                    <a:pt x="235" y="210"/>
                    <a:pt x="188" y="314"/>
                  </a:cubicBezTo>
                  <a:cubicBezTo>
                    <a:pt x="187" y="315"/>
                    <a:pt x="187" y="316"/>
                    <a:pt x="186" y="317"/>
                  </a:cubicBezTo>
                  <a:cubicBezTo>
                    <a:pt x="81" y="330"/>
                    <a:pt x="0" y="420"/>
                    <a:pt x="0" y="529"/>
                  </a:cubicBezTo>
                  <a:close/>
                </a:path>
              </a:pathLst>
            </a:custGeom>
            <a:solidFill>
              <a:srgbClr val="E1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5" name="Freeform 120"/>
            <p:cNvSpPr>
              <a:spLocks/>
            </p:cNvSpPr>
            <p:nvPr/>
          </p:nvSpPr>
          <p:spPr bwMode="auto">
            <a:xfrm>
              <a:off x="7524" y="5922"/>
              <a:ext cx="672" cy="838"/>
            </a:xfrm>
            <a:custGeom>
              <a:avLst/>
              <a:gdLst>
                <a:gd name="T0" fmla="*/ 0 w 252"/>
                <a:gd name="T1" fmla="*/ 215 h 314"/>
                <a:gd name="T2" fmla="*/ 20 w 252"/>
                <a:gd name="T3" fmla="*/ 306 h 314"/>
                <a:gd name="T4" fmla="*/ 74 w 252"/>
                <a:gd name="T5" fmla="*/ 314 h 314"/>
                <a:gd name="T6" fmla="*/ 252 w 252"/>
                <a:gd name="T7" fmla="*/ 137 h 314"/>
                <a:gd name="T8" fmla="*/ 188 w 252"/>
                <a:gd name="T9" fmla="*/ 0 h 314"/>
                <a:gd name="T10" fmla="*/ 186 w 252"/>
                <a:gd name="T11" fmla="*/ 3 h 314"/>
                <a:gd name="T12" fmla="*/ 0 w 252"/>
                <a:gd name="T13" fmla="*/ 215 h 314"/>
              </a:gdLst>
              <a:ahLst/>
              <a:cxnLst>
                <a:cxn ang="0">
                  <a:pos x="T0" y="T1"/>
                </a:cxn>
                <a:cxn ang="0">
                  <a:pos x="T2" y="T3"/>
                </a:cxn>
                <a:cxn ang="0">
                  <a:pos x="T4" y="T5"/>
                </a:cxn>
                <a:cxn ang="0">
                  <a:pos x="T6" y="T7"/>
                </a:cxn>
                <a:cxn ang="0">
                  <a:pos x="T8" y="T9"/>
                </a:cxn>
                <a:cxn ang="0">
                  <a:pos x="T10" y="T11"/>
                </a:cxn>
                <a:cxn ang="0">
                  <a:pos x="T12" y="T13"/>
                </a:cxn>
              </a:cxnLst>
              <a:rect l="0" t="0" r="r" b="b"/>
              <a:pathLst>
                <a:path w="252" h="314">
                  <a:moveTo>
                    <a:pt x="0" y="215"/>
                  </a:moveTo>
                  <a:cubicBezTo>
                    <a:pt x="0" y="247"/>
                    <a:pt x="7" y="278"/>
                    <a:pt x="20" y="306"/>
                  </a:cubicBezTo>
                  <a:cubicBezTo>
                    <a:pt x="37" y="311"/>
                    <a:pt x="56" y="314"/>
                    <a:pt x="74" y="314"/>
                  </a:cubicBezTo>
                  <a:cubicBezTo>
                    <a:pt x="172" y="314"/>
                    <a:pt x="252" y="235"/>
                    <a:pt x="252" y="137"/>
                  </a:cubicBezTo>
                  <a:cubicBezTo>
                    <a:pt x="252" y="82"/>
                    <a:pt x="227" y="33"/>
                    <a:pt x="188" y="0"/>
                  </a:cubicBezTo>
                  <a:cubicBezTo>
                    <a:pt x="187" y="1"/>
                    <a:pt x="187" y="2"/>
                    <a:pt x="186" y="3"/>
                  </a:cubicBezTo>
                  <a:cubicBezTo>
                    <a:pt x="81" y="16"/>
                    <a:pt x="0" y="106"/>
                    <a:pt x="0" y="2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6" name="Freeform 121"/>
            <p:cNvSpPr>
              <a:spLocks/>
            </p:cNvSpPr>
            <p:nvPr/>
          </p:nvSpPr>
          <p:spPr bwMode="auto">
            <a:xfrm>
              <a:off x="8020" y="5452"/>
              <a:ext cx="1057" cy="1100"/>
            </a:xfrm>
            <a:custGeom>
              <a:avLst/>
              <a:gdLst>
                <a:gd name="T0" fmla="*/ 0 w 396"/>
                <a:gd name="T1" fmla="*/ 179 h 412"/>
                <a:gd name="T2" fmla="*/ 184 w 396"/>
                <a:gd name="T3" fmla="*/ 342 h 412"/>
                <a:gd name="T4" fmla="*/ 308 w 396"/>
                <a:gd name="T5" fmla="*/ 370 h 412"/>
                <a:gd name="T6" fmla="*/ 289 w 396"/>
                <a:gd name="T7" fmla="*/ 0 h 412"/>
                <a:gd name="T8" fmla="*/ 276 w 396"/>
                <a:gd name="T9" fmla="*/ 0 h 412"/>
                <a:gd name="T10" fmla="*/ 2 w 396"/>
                <a:gd name="T11" fmla="*/ 176 h 412"/>
                <a:gd name="T12" fmla="*/ 0 w 396"/>
                <a:gd name="T13" fmla="*/ 179 h 412"/>
              </a:gdLst>
              <a:ahLst/>
              <a:cxnLst>
                <a:cxn ang="0">
                  <a:pos x="T0" y="T1"/>
                </a:cxn>
                <a:cxn ang="0">
                  <a:pos x="T2" y="T3"/>
                </a:cxn>
                <a:cxn ang="0">
                  <a:pos x="T4" y="T5"/>
                </a:cxn>
                <a:cxn ang="0">
                  <a:pos x="T6" y="T7"/>
                </a:cxn>
                <a:cxn ang="0">
                  <a:pos x="T8" y="T9"/>
                </a:cxn>
                <a:cxn ang="0">
                  <a:pos x="T10" y="T11"/>
                </a:cxn>
                <a:cxn ang="0">
                  <a:pos x="T12" y="T13"/>
                </a:cxn>
              </a:cxnLst>
              <a:rect l="0" t="0" r="r" b="b"/>
              <a:pathLst>
                <a:path w="396" h="412">
                  <a:moveTo>
                    <a:pt x="0" y="179"/>
                  </a:moveTo>
                  <a:cubicBezTo>
                    <a:pt x="0" y="179"/>
                    <a:pt x="133" y="177"/>
                    <a:pt x="184" y="342"/>
                  </a:cubicBezTo>
                  <a:cubicBezTo>
                    <a:pt x="201" y="395"/>
                    <a:pt x="270" y="412"/>
                    <a:pt x="308" y="370"/>
                  </a:cubicBezTo>
                  <a:cubicBezTo>
                    <a:pt x="375" y="299"/>
                    <a:pt x="396" y="153"/>
                    <a:pt x="289" y="0"/>
                  </a:cubicBezTo>
                  <a:cubicBezTo>
                    <a:pt x="285" y="0"/>
                    <a:pt x="281" y="0"/>
                    <a:pt x="276" y="0"/>
                  </a:cubicBezTo>
                  <a:cubicBezTo>
                    <a:pt x="154" y="0"/>
                    <a:pt x="49" y="72"/>
                    <a:pt x="2" y="176"/>
                  </a:cubicBezTo>
                  <a:cubicBezTo>
                    <a:pt x="1" y="177"/>
                    <a:pt x="1" y="178"/>
                    <a:pt x="0"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7" name="Freeform 122"/>
            <p:cNvSpPr>
              <a:spLocks/>
            </p:cNvSpPr>
            <p:nvPr/>
          </p:nvSpPr>
          <p:spPr bwMode="auto">
            <a:xfrm>
              <a:off x="8792" y="5084"/>
              <a:ext cx="1700" cy="1561"/>
            </a:xfrm>
            <a:custGeom>
              <a:avLst/>
              <a:gdLst>
                <a:gd name="T0" fmla="*/ 0 w 637"/>
                <a:gd name="T1" fmla="*/ 138 h 585"/>
                <a:gd name="T2" fmla="*/ 279 w 637"/>
                <a:gd name="T3" fmla="*/ 459 h 585"/>
                <a:gd name="T4" fmla="*/ 475 w 637"/>
                <a:gd name="T5" fmla="*/ 535 h 585"/>
                <a:gd name="T6" fmla="*/ 553 w 637"/>
                <a:gd name="T7" fmla="*/ 111 h 585"/>
                <a:gd name="T8" fmla="*/ 552 w 637"/>
                <a:gd name="T9" fmla="*/ 109 h 585"/>
                <a:gd name="T10" fmla="*/ 289 w 637"/>
                <a:gd name="T11" fmla="*/ 0 h 585"/>
                <a:gd name="T12" fmla="*/ 0 w 637"/>
                <a:gd name="T13" fmla="*/ 138 h 585"/>
              </a:gdLst>
              <a:ahLst/>
              <a:cxnLst>
                <a:cxn ang="0">
                  <a:pos x="T0" y="T1"/>
                </a:cxn>
                <a:cxn ang="0">
                  <a:pos x="T2" y="T3"/>
                </a:cxn>
                <a:cxn ang="0">
                  <a:pos x="T4" y="T5"/>
                </a:cxn>
                <a:cxn ang="0">
                  <a:pos x="T6" y="T7"/>
                </a:cxn>
                <a:cxn ang="0">
                  <a:pos x="T8" y="T9"/>
                </a:cxn>
                <a:cxn ang="0">
                  <a:pos x="T10" y="T11"/>
                </a:cxn>
                <a:cxn ang="0">
                  <a:pos x="T12" y="T13"/>
                </a:cxn>
              </a:cxnLst>
              <a:rect l="0" t="0" r="r" b="b"/>
              <a:pathLst>
                <a:path w="637" h="585">
                  <a:moveTo>
                    <a:pt x="0" y="138"/>
                  </a:moveTo>
                  <a:cubicBezTo>
                    <a:pt x="0" y="138"/>
                    <a:pt x="212" y="200"/>
                    <a:pt x="279" y="459"/>
                  </a:cubicBezTo>
                  <a:cubicBezTo>
                    <a:pt x="301" y="545"/>
                    <a:pt x="401" y="585"/>
                    <a:pt x="475" y="535"/>
                  </a:cubicBezTo>
                  <a:cubicBezTo>
                    <a:pt x="560" y="476"/>
                    <a:pt x="637" y="323"/>
                    <a:pt x="553" y="111"/>
                  </a:cubicBezTo>
                  <a:cubicBezTo>
                    <a:pt x="553" y="110"/>
                    <a:pt x="552" y="110"/>
                    <a:pt x="552" y="109"/>
                  </a:cubicBezTo>
                  <a:cubicBezTo>
                    <a:pt x="485" y="42"/>
                    <a:pt x="392" y="0"/>
                    <a:pt x="289" y="0"/>
                  </a:cubicBezTo>
                  <a:cubicBezTo>
                    <a:pt x="172" y="0"/>
                    <a:pt x="68" y="54"/>
                    <a:pt x="0" y="1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8" name="Freeform 123"/>
            <p:cNvSpPr>
              <a:spLocks/>
            </p:cNvSpPr>
            <p:nvPr/>
          </p:nvSpPr>
          <p:spPr bwMode="auto">
            <a:xfrm>
              <a:off x="10425" y="5578"/>
              <a:ext cx="817" cy="1172"/>
            </a:xfrm>
            <a:custGeom>
              <a:avLst/>
              <a:gdLst>
                <a:gd name="T0" fmla="*/ 78 w 306"/>
                <a:gd name="T1" fmla="*/ 322 h 439"/>
                <a:gd name="T2" fmla="*/ 258 w 306"/>
                <a:gd name="T3" fmla="*/ 324 h 439"/>
                <a:gd name="T4" fmla="*/ 265 w 306"/>
                <a:gd name="T5" fmla="*/ 104 h 439"/>
                <a:gd name="T6" fmla="*/ 48 w 306"/>
                <a:gd name="T7" fmla="*/ 0 h 439"/>
                <a:gd name="T8" fmla="*/ 0 w 306"/>
                <a:gd name="T9" fmla="*/ 4 h 439"/>
                <a:gd name="T10" fmla="*/ 78 w 306"/>
                <a:gd name="T11" fmla="*/ 322 h 439"/>
              </a:gdLst>
              <a:ahLst/>
              <a:cxnLst>
                <a:cxn ang="0">
                  <a:pos x="T0" y="T1"/>
                </a:cxn>
                <a:cxn ang="0">
                  <a:pos x="T2" y="T3"/>
                </a:cxn>
                <a:cxn ang="0">
                  <a:pos x="T4" y="T5"/>
                </a:cxn>
                <a:cxn ang="0">
                  <a:pos x="T6" y="T7"/>
                </a:cxn>
                <a:cxn ang="0">
                  <a:pos x="T8" y="T9"/>
                </a:cxn>
                <a:cxn ang="0">
                  <a:pos x="T10" y="T11"/>
                </a:cxn>
              </a:cxnLst>
              <a:rect l="0" t="0" r="r" b="b"/>
              <a:pathLst>
                <a:path w="306" h="439">
                  <a:moveTo>
                    <a:pt x="78" y="322"/>
                  </a:moveTo>
                  <a:cubicBezTo>
                    <a:pt x="62" y="418"/>
                    <a:pt x="209" y="439"/>
                    <a:pt x="258" y="324"/>
                  </a:cubicBezTo>
                  <a:cubicBezTo>
                    <a:pt x="306" y="214"/>
                    <a:pt x="265" y="104"/>
                    <a:pt x="265" y="104"/>
                  </a:cubicBezTo>
                  <a:cubicBezTo>
                    <a:pt x="214" y="40"/>
                    <a:pt x="136" y="0"/>
                    <a:pt x="48" y="0"/>
                  </a:cubicBezTo>
                  <a:cubicBezTo>
                    <a:pt x="32" y="0"/>
                    <a:pt x="16" y="1"/>
                    <a:pt x="0" y="4"/>
                  </a:cubicBezTo>
                  <a:cubicBezTo>
                    <a:pt x="0" y="4"/>
                    <a:pt x="105" y="161"/>
                    <a:pt x="78" y="3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9" name="Freeform 124"/>
            <p:cNvSpPr>
              <a:spLocks/>
            </p:cNvSpPr>
            <p:nvPr/>
          </p:nvSpPr>
          <p:spPr bwMode="auto">
            <a:xfrm>
              <a:off x="11133" y="5807"/>
              <a:ext cx="835" cy="1025"/>
            </a:xfrm>
            <a:custGeom>
              <a:avLst/>
              <a:gdLst>
                <a:gd name="T0" fmla="*/ 0 w 313"/>
                <a:gd name="T1" fmla="*/ 18 h 384"/>
                <a:gd name="T2" fmla="*/ 104 w 313"/>
                <a:gd name="T3" fmla="*/ 240 h 384"/>
                <a:gd name="T4" fmla="*/ 313 w 313"/>
                <a:gd name="T5" fmla="*/ 164 h 384"/>
                <a:gd name="T6" fmla="*/ 89 w 313"/>
                <a:gd name="T7" fmla="*/ 0 h 384"/>
                <a:gd name="T8" fmla="*/ 0 w 313"/>
                <a:gd name="T9" fmla="*/ 18 h 384"/>
              </a:gdLst>
              <a:ahLst/>
              <a:cxnLst>
                <a:cxn ang="0">
                  <a:pos x="T0" y="T1"/>
                </a:cxn>
                <a:cxn ang="0">
                  <a:pos x="T2" y="T3"/>
                </a:cxn>
                <a:cxn ang="0">
                  <a:pos x="T4" y="T5"/>
                </a:cxn>
                <a:cxn ang="0">
                  <a:pos x="T6" y="T7"/>
                </a:cxn>
                <a:cxn ang="0">
                  <a:pos x="T8" y="T9"/>
                </a:cxn>
              </a:cxnLst>
              <a:rect l="0" t="0" r="r" b="b"/>
              <a:pathLst>
                <a:path w="313" h="384">
                  <a:moveTo>
                    <a:pt x="0" y="18"/>
                  </a:moveTo>
                  <a:cubicBezTo>
                    <a:pt x="0" y="18"/>
                    <a:pt x="104" y="96"/>
                    <a:pt x="104" y="240"/>
                  </a:cubicBezTo>
                  <a:cubicBezTo>
                    <a:pt x="104" y="384"/>
                    <a:pt x="313" y="377"/>
                    <a:pt x="313" y="164"/>
                  </a:cubicBezTo>
                  <a:cubicBezTo>
                    <a:pt x="283" y="69"/>
                    <a:pt x="194" y="0"/>
                    <a:pt x="89" y="0"/>
                  </a:cubicBezTo>
                  <a:cubicBezTo>
                    <a:pt x="58" y="0"/>
                    <a:pt x="28" y="6"/>
                    <a:pt x="0"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0" name="Freeform 125"/>
            <p:cNvSpPr>
              <a:spLocks/>
            </p:cNvSpPr>
            <p:nvPr/>
          </p:nvSpPr>
          <p:spPr bwMode="auto">
            <a:xfrm>
              <a:off x="7510" y="5070"/>
              <a:ext cx="4501" cy="2008"/>
            </a:xfrm>
            <a:custGeom>
              <a:avLst/>
              <a:gdLst>
                <a:gd name="T0" fmla="*/ 191 w 1686"/>
                <a:gd name="T1" fmla="*/ 322 h 752"/>
                <a:gd name="T2" fmla="*/ 196 w 1686"/>
                <a:gd name="T3" fmla="*/ 324 h 752"/>
                <a:gd name="T4" fmla="*/ 197 w 1686"/>
                <a:gd name="T5" fmla="*/ 322 h 752"/>
                <a:gd name="T6" fmla="*/ 197 w 1686"/>
                <a:gd name="T7" fmla="*/ 322 h 752"/>
                <a:gd name="T8" fmla="*/ 197 w 1686"/>
                <a:gd name="T9" fmla="*/ 322 h 752"/>
                <a:gd name="T10" fmla="*/ 467 w 1686"/>
                <a:gd name="T11" fmla="*/ 148 h 752"/>
                <a:gd name="T12" fmla="*/ 480 w 1686"/>
                <a:gd name="T13" fmla="*/ 148 h 752"/>
                <a:gd name="T14" fmla="*/ 482 w 1686"/>
                <a:gd name="T15" fmla="*/ 148 h 752"/>
                <a:gd name="T16" fmla="*/ 484 w 1686"/>
                <a:gd name="T17" fmla="*/ 146 h 752"/>
                <a:gd name="T18" fmla="*/ 769 w 1686"/>
                <a:gd name="T19" fmla="*/ 10 h 752"/>
                <a:gd name="T20" fmla="*/ 1028 w 1686"/>
                <a:gd name="T21" fmla="*/ 118 h 752"/>
                <a:gd name="T22" fmla="*/ 1088 w 1686"/>
                <a:gd name="T23" fmla="*/ 196 h 752"/>
                <a:gd name="T24" fmla="*/ 1090 w 1686"/>
                <a:gd name="T25" fmla="*/ 199 h 752"/>
                <a:gd name="T26" fmla="*/ 1093 w 1686"/>
                <a:gd name="T27" fmla="*/ 199 h 752"/>
                <a:gd name="T28" fmla="*/ 1140 w 1686"/>
                <a:gd name="T29" fmla="*/ 195 h 752"/>
                <a:gd name="T30" fmla="*/ 1353 w 1686"/>
                <a:gd name="T31" fmla="*/ 297 h 752"/>
                <a:gd name="T32" fmla="*/ 1356 w 1686"/>
                <a:gd name="T33" fmla="*/ 300 h 752"/>
                <a:gd name="T34" fmla="*/ 1359 w 1686"/>
                <a:gd name="T35" fmla="*/ 298 h 752"/>
                <a:gd name="T36" fmla="*/ 1446 w 1686"/>
                <a:gd name="T37" fmla="*/ 281 h 752"/>
                <a:gd name="T38" fmla="*/ 1666 w 1686"/>
                <a:gd name="T39" fmla="*/ 441 h 752"/>
                <a:gd name="T40" fmla="*/ 1676 w 1686"/>
                <a:gd name="T41" fmla="*/ 511 h 752"/>
                <a:gd name="T42" fmla="*/ 1609 w 1686"/>
                <a:gd name="T43" fmla="*/ 674 h 752"/>
                <a:gd name="T44" fmla="*/ 1446 w 1686"/>
                <a:gd name="T45" fmla="*/ 742 h 752"/>
                <a:gd name="T46" fmla="*/ 218 w 1686"/>
                <a:gd name="T47" fmla="*/ 742 h 752"/>
                <a:gd name="T48" fmla="*/ 30 w 1686"/>
                <a:gd name="T49" fmla="*/ 623 h 752"/>
                <a:gd name="T50" fmla="*/ 10 w 1686"/>
                <a:gd name="T51" fmla="*/ 534 h 752"/>
                <a:gd name="T52" fmla="*/ 192 w 1686"/>
                <a:gd name="T53" fmla="*/ 327 h 752"/>
                <a:gd name="T54" fmla="*/ 195 w 1686"/>
                <a:gd name="T55" fmla="*/ 327 h 752"/>
                <a:gd name="T56" fmla="*/ 196 w 1686"/>
                <a:gd name="T57" fmla="*/ 324 h 752"/>
                <a:gd name="T58" fmla="*/ 191 w 1686"/>
                <a:gd name="T59" fmla="*/ 322 h 752"/>
                <a:gd name="T60" fmla="*/ 191 w 1686"/>
                <a:gd name="T61" fmla="*/ 317 h 752"/>
                <a:gd name="T62" fmla="*/ 0 w 1686"/>
                <a:gd name="T63" fmla="*/ 534 h 752"/>
                <a:gd name="T64" fmla="*/ 21 w 1686"/>
                <a:gd name="T65" fmla="*/ 627 h 752"/>
                <a:gd name="T66" fmla="*/ 218 w 1686"/>
                <a:gd name="T67" fmla="*/ 752 h 752"/>
                <a:gd name="T68" fmla="*/ 1446 w 1686"/>
                <a:gd name="T69" fmla="*/ 752 h 752"/>
                <a:gd name="T70" fmla="*/ 1686 w 1686"/>
                <a:gd name="T71" fmla="*/ 511 h 752"/>
                <a:gd name="T72" fmla="*/ 1675 w 1686"/>
                <a:gd name="T73" fmla="*/ 438 h 752"/>
                <a:gd name="T74" fmla="*/ 1446 w 1686"/>
                <a:gd name="T75" fmla="*/ 271 h 752"/>
                <a:gd name="T76" fmla="*/ 1355 w 1686"/>
                <a:gd name="T77" fmla="*/ 289 h 752"/>
                <a:gd name="T78" fmla="*/ 1357 w 1686"/>
                <a:gd name="T79" fmla="*/ 294 h 752"/>
                <a:gd name="T80" fmla="*/ 1361 w 1686"/>
                <a:gd name="T81" fmla="*/ 291 h 752"/>
                <a:gd name="T82" fmla="*/ 1140 w 1686"/>
                <a:gd name="T83" fmla="*/ 185 h 752"/>
                <a:gd name="T84" fmla="*/ 1091 w 1686"/>
                <a:gd name="T85" fmla="*/ 189 h 752"/>
                <a:gd name="T86" fmla="*/ 1092 w 1686"/>
                <a:gd name="T87" fmla="*/ 194 h 752"/>
                <a:gd name="T88" fmla="*/ 1097 w 1686"/>
                <a:gd name="T89" fmla="*/ 191 h 752"/>
                <a:gd name="T90" fmla="*/ 1036 w 1686"/>
                <a:gd name="T91" fmla="*/ 111 h 752"/>
                <a:gd name="T92" fmla="*/ 769 w 1686"/>
                <a:gd name="T93" fmla="*/ 0 h 752"/>
                <a:gd name="T94" fmla="*/ 476 w 1686"/>
                <a:gd name="T95" fmla="*/ 140 h 752"/>
                <a:gd name="T96" fmla="*/ 480 w 1686"/>
                <a:gd name="T97" fmla="*/ 143 h 752"/>
                <a:gd name="T98" fmla="*/ 480 w 1686"/>
                <a:gd name="T99" fmla="*/ 138 h 752"/>
                <a:gd name="T100" fmla="*/ 467 w 1686"/>
                <a:gd name="T101" fmla="*/ 138 h 752"/>
                <a:gd name="T102" fmla="*/ 188 w 1686"/>
                <a:gd name="T103" fmla="*/ 317 h 752"/>
                <a:gd name="T104" fmla="*/ 193 w 1686"/>
                <a:gd name="T105" fmla="*/ 319 h 752"/>
                <a:gd name="T106" fmla="*/ 188 w 1686"/>
                <a:gd name="T107" fmla="*/ 317 h 752"/>
                <a:gd name="T108" fmla="*/ 187 w 1686"/>
                <a:gd name="T109" fmla="*/ 320 h 752"/>
                <a:gd name="T110" fmla="*/ 191 w 1686"/>
                <a:gd name="T111" fmla="*/ 322 h 752"/>
                <a:gd name="T112" fmla="*/ 191 w 1686"/>
                <a:gd name="T113" fmla="*/ 317 h 752"/>
                <a:gd name="T114" fmla="*/ 191 w 1686"/>
                <a:gd name="T115" fmla="*/ 322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86" h="752">
                  <a:moveTo>
                    <a:pt x="191" y="322"/>
                  </a:moveTo>
                  <a:cubicBezTo>
                    <a:pt x="196" y="324"/>
                    <a:pt x="196" y="324"/>
                    <a:pt x="196" y="324"/>
                  </a:cubicBezTo>
                  <a:cubicBezTo>
                    <a:pt x="196" y="323"/>
                    <a:pt x="197" y="322"/>
                    <a:pt x="197" y="322"/>
                  </a:cubicBezTo>
                  <a:cubicBezTo>
                    <a:pt x="197" y="322"/>
                    <a:pt x="197" y="322"/>
                    <a:pt x="197" y="322"/>
                  </a:cubicBezTo>
                  <a:cubicBezTo>
                    <a:pt x="197" y="322"/>
                    <a:pt x="197" y="322"/>
                    <a:pt x="197" y="322"/>
                  </a:cubicBezTo>
                  <a:cubicBezTo>
                    <a:pt x="244" y="219"/>
                    <a:pt x="347" y="148"/>
                    <a:pt x="467" y="148"/>
                  </a:cubicBezTo>
                  <a:cubicBezTo>
                    <a:pt x="471" y="148"/>
                    <a:pt x="476" y="148"/>
                    <a:pt x="480" y="148"/>
                  </a:cubicBezTo>
                  <a:cubicBezTo>
                    <a:pt x="482" y="148"/>
                    <a:pt x="482" y="148"/>
                    <a:pt x="482" y="148"/>
                  </a:cubicBezTo>
                  <a:cubicBezTo>
                    <a:pt x="484" y="146"/>
                    <a:pt x="484" y="146"/>
                    <a:pt x="484" y="146"/>
                  </a:cubicBezTo>
                  <a:cubicBezTo>
                    <a:pt x="551" y="63"/>
                    <a:pt x="654" y="10"/>
                    <a:pt x="769" y="10"/>
                  </a:cubicBezTo>
                  <a:cubicBezTo>
                    <a:pt x="870" y="10"/>
                    <a:pt x="962" y="51"/>
                    <a:pt x="1028" y="118"/>
                  </a:cubicBezTo>
                  <a:cubicBezTo>
                    <a:pt x="1052" y="141"/>
                    <a:pt x="1072" y="167"/>
                    <a:pt x="1088" y="196"/>
                  </a:cubicBezTo>
                  <a:cubicBezTo>
                    <a:pt x="1090" y="199"/>
                    <a:pt x="1090" y="199"/>
                    <a:pt x="1090" y="199"/>
                  </a:cubicBezTo>
                  <a:cubicBezTo>
                    <a:pt x="1093" y="199"/>
                    <a:pt x="1093" y="199"/>
                    <a:pt x="1093" y="199"/>
                  </a:cubicBezTo>
                  <a:cubicBezTo>
                    <a:pt x="1108" y="196"/>
                    <a:pt x="1124" y="195"/>
                    <a:pt x="1140" y="195"/>
                  </a:cubicBezTo>
                  <a:cubicBezTo>
                    <a:pt x="1226" y="195"/>
                    <a:pt x="1303" y="234"/>
                    <a:pt x="1353" y="297"/>
                  </a:cubicBezTo>
                  <a:cubicBezTo>
                    <a:pt x="1356" y="300"/>
                    <a:pt x="1356" y="300"/>
                    <a:pt x="1356" y="300"/>
                  </a:cubicBezTo>
                  <a:cubicBezTo>
                    <a:pt x="1359" y="298"/>
                    <a:pt x="1359" y="298"/>
                    <a:pt x="1359" y="298"/>
                  </a:cubicBezTo>
                  <a:cubicBezTo>
                    <a:pt x="1386" y="287"/>
                    <a:pt x="1415" y="281"/>
                    <a:pt x="1446" y="281"/>
                  </a:cubicBezTo>
                  <a:cubicBezTo>
                    <a:pt x="1549" y="281"/>
                    <a:pt x="1636" y="348"/>
                    <a:pt x="1666" y="441"/>
                  </a:cubicBezTo>
                  <a:cubicBezTo>
                    <a:pt x="1673" y="463"/>
                    <a:pt x="1676" y="487"/>
                    <a:pt x="1676" y="511"/>
                  </a:cubicBezTo>
                  <a:cubicBezTo>
                    <a:pt x="1676" y="575"/>
                    <a:pt x="1651" y="633"/>
                    <a:pt x="1609" y="674"/>
                  </a:cubicBezTo>
                  <a:cubicBezTo>
                    <a:pt x="1567" y="716"/>
                    <a:pt x="1510" y="742"/>
                    <a:pt x="1446" y="742"/>
                  </a:cubicBezTo>
                  <a:cubicBezTo>
                    <a:pt x="218" y="742"/>
                    <a:pt x="218" y="742"/>
                    <a:pt x="218" y="742"/>
                  </a:cubicBezTo>
                  <a:cubicBezTo>
                    <a:pt x="135" y="742"/>
                    <a:pt x="63" y="693"/>
                    <a:pt x="30" y="623"/>
                  </a:cubicBezTo>
                  <a:cubicBezTo>
                    <a:pt x="17" y="596"/>
                    <a:pt x="10" y="566"/>
                    <a:pt x="10" y="534"/>
                  </a:cubicBezTo>
                  <a:cubicBezTo>
                    <a:pt x="10" y="428"/>
                    <a:pt x="89" y="340"/>
                    <a:pt x="192" y="327"/>
                  </a:cubicBezTo>
                  <a:cubicBezTo>
                    <a:pt x="195" y="327"/>
                    <a:pt x="195" y="327"/>
                    <a:pt x="195" y="327"/>
                  </a:cubicBezTo>
                  <a:cubicBezTo>
                    <a:pt x="196" y="324"/>
                    <a:pt x="196" y="324"/>
                    <a:pt x="196" y="324"/>
                  </a:cubicBezTo>
                  <a:cubicBezTo>
                    <a:pt x="191" y="322"/>
                    <a:pt x="191" y="322"/>
                    <a:pt x="191" y="322"/>
                  </a:cubicBezTo>
                  <a:cubicBezTo>
                    <a:pt x="191" y="317"/>
                    <a:pt x="191" y="317"/>
                    <a:pt x="191" y="317"/>
                  </a:cubicBezTo>
                  <a:cubicBezTo>
                    <a:pt x="83" y="331"/>
                    <a:pt x="0" y="422"/>
                    <a:pt x="0" y="534"/>
                  </a:cubicBezTo>
                  <a:cubicBezTo>
                    <a:pt x="0" y="567"/>
                    <a:pt x="7" y="599"/>
                    <a:pt x="21" y="627"/>
                  </a:cubicBezTo>
                  <a:cubicBezTo>
                    <a:pt x="56" y="701"/>
                    <a:pt x="131" y="752"/>
                    <a:pt x="218" y="752"/>
                  </a:cubicBezTo>
                  <a:cubicBezTo>
                    <a:pt x="1446" y="752"/>
                    <a:pt x="1446" y="752"/>
                    <a:pt x="1446" y="752"/>
                  </a:cubicBezTo>
                  <a:cubicBezTo>
                    <a:pt x="1579" y="752"/>
                    <a:pt x="1686" y="644"/>
                    <a:pt x="1686" y="511"/>
                  </a:cubicBezTo>
                  <a:cubicBezTo>
                    <a:pt x="1686" y="486"/>
                    <a:pt x="1682" y="461"/>
                    <a:pt x="1675" y="438"/>
                  </a:cubicBezTo>
                  <a:cubicBezTo>
                    <a:pt x="1644" y="341"/>
                    <a:pt x="1553" y="271"/>
                    <a:pt x="1446" y="271"/>
                  </a:cubicBezTo>
                  <a:cubicBezTo>
                    <a:pt x="1414" y="271"/>
                    <a:pt x="1383" y="278"/>
                    <a:pt x="1355" y="289"/>
                  </a:cubicBezTo>
                  <a:cubicBezTo>
                    <a:pt x="1357" y="294"/>
                    <a:pt x="1357" y="294"/>
                    <a:pt x="1357" y="294"/>
                  </a:cubicBezTo>
                  <a:cubicBezTo>
                    <a:pt x="1361" y="291"/>
                    <a:pt x="1361" y="291"/>
                    <a:pt x="1361" y="291"/>
                  </a:cubicBezTo>
                  <a:cubicBezTo>
                    <a:pt x="1309" y="226"/>
                    <a:pt x="1229" y="185"/>
                    <a:pt x="1140" y="185"/>
                  </a:cubicBezTo>
                  <a:cubicBezTo>
                    <a:pt x="1123" y="185"/>
                    <a:pt x="1107" y="186"/>
                    <a:pt x="1091" y="189"/>
                  </a:cubicBezTo>
                  <a:cubicBezTo>
                    <a:pt x="1092" y="194"/>
                    <a:pt x="1092" y="194"/>
                    <a:pt x="1092" y="194"/>
                  </a:cubicBezTo>
                  <a:cubicBezTo>
                    <a:pt x="1097" y="191"/>
                    <a:pt x="1097" y="191"/>
                    <a:pt x="1097" y="191"/>
                  </a:cubicBezTo>
                  <a:cubicBezTo>
                    <a:pt x="1080" y="162"/>
                    <a:pt x="1059" y="135"/>
                    <a:pt x="1036" y="111"/>
                  </a:cubicBezTo>
                  <a:cubicBezTo>
                    <a:pt x="967" y="42"/>
                    <a:pt x="873" y="0"/>
                    <a:pt x="769" y="0"/>
                  </a:cubicBezTo>
                  <a:cubicBezTo>
                    <a:pt x="651" y="0"/>
                    <a:pt x="545" y="55"/>
                    <a:pt x="476" y="140"/>
                  </a:cubicBezTo>
                  <a:cubicBezTo>
                    <a:pt x="480" y="143"/>
                    <a:pt x="480" y="143"/>
                    <a:pt x="480" y="143"/>
                  </a:cubicBezTo>
                  <a:cubicBezTo>
                    <a:pt x="480" y="138"/>
                    <a:pt x="480" y="138"/>
                    <a:pt x="480" y="138"/>
                  </a:cubicBezTo>
                  <a:cubicBezTo>
                    <a:pt x="476" y="138"/>
                    <a:pt x="472" y="138"/>
                    <a:pt x="467" y="138"/>
                  </a:cubicBezTo>
                  <a:cubicBezTo>
                    <a:pt x="343" y="138"/>
                    <a:pt x="237" y="212"/>
                    <a:pt x="188" y="317"/>
                  </a:cubicBezTo>
                  <a:cubicBezTo>
                    <a:pt x="193" y="319"/>
                    <a:pt x="193" y="319"/>
                    <a:pt x="193" y="319"/>
                  </a:cubicBezTo>
                  <a:cubicBezTo>
                    <a:pt x="188" y="317"/>
                    <a:pt x="188" y="317"/>
                    <a:pt x="188" y="317"/>
                  </a:cubicBezTo>
                  <a:cubicBezTo>
                    <a:pt x="188" y="318"/>
                    <a:pt x="187" y="319"/>
                    <a:pt x="187" y="320"/>
                  </a:cubicBezTo>
                  <a:cubicBezTo>
                    <a:pt x="191" y="322"/>
                    <a:pt x="191" y="322"/>
                    <a:pt x="191" y="322"/>
                  </a:cubicBezTo>
                  <a:cubicBezTo>
                    <a:pt x="191" y="317"/>
                    <a:pt x="191" y="317"/>
                    <a:pt x="191" y="317"/>
                  </a:cubicBezTo>
                  <a:lnTo>
                    <a:pt x="191" y="322"/>
                  </a:lnTo>
                  <a:close/>
                </a:path>
              </a:pathLst>
            </a:custGeom>
            <a:solidFill>
              <a:srgbClr val="789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131" name="Group 130"/>
          <p:cNvGrpSpPr/>
          <p:nvPr/>
        </p:nvGrpSpPr>
        <p:grpSpPr>
          <a:xfrm>
            <a:off x="5664745" y="908364"/>
            <a:ext cx="6187723" cy="939210"/>
            <a:chOff x="8417940" y="483017"/>
            <a:chExt cx="6507094" cy="1878420"/>
          </a:xfrm>
        </p:grpSpPr>
        <p:sp>
          <p:nvSpPr>
            <p:cNvPr id="132" name="TextBox 131"/>
            <p:cNvSpPr txBox="1"/>
            <p:nvPr/>
          </p:nvSpPr>
          <p:spPr>
            <a:xfrm>
              <a:off x="8417941" y="483017"/>
              <a:ext cx="6184326" cy="1169534"/>
            </a:xfrm>
            <a:prstGeom prst="rect">
              <a:avLst/>
            </a:prstGeom>
            <a:noFill/>
          </p:spPr>
          <p:txBody>
            <a:bodyPr wrap="square" lIns="45711" tIns="22856" rIns="45711" bIns="22856" rtlCol="0">
              <a:spAutoFit/>
            </a:bodyPr>
            <a:lstStyle/>
            <a:p>
              <a:r>
                <a:rPr lang="en-GB" sz="3500">
                  <a:latin typeface="+mj-lt"/>
                  <a:ea typeface="Open Sans Extrabold" panose="020B0906030804020204" pitchFamily="34" charset="0"/>
                  <a:cs typeface="Open Sans Extrabold" panose="020B0906030804020204" pitchFamily="34" charset="0"/>
                </a:rPr>
                <a:t>Sales is Tough</a:t>
              </a:r>
              <a:endParaRPr lang="id-ID" sz="3500" b="1">
                <a:latin typeface="+mj-lt"/>
                <a:ea typeface="Open Sans Extrabold" panose="020B0906030804020204" pitchFamily="34" charset="0"/>
                <a:cs typeface="Open Sans Extrabold" panose="020B0906030804020204" pitchFamily="34" charset="0"/>
              </a:endParaRPr>
            </a:p>
          </p:txBody>
        </p:sp>
        <p:sp>
          <p:nvSpPr>
            <p:cNvPr id="133" name="Subtitle 2"/>
            <p:cNvSpPr txBox="1">
              <a:spLocks/>
            </p:cNvSpPr>
            <p:nvPr/>
          </p:nvSpPr>
          <p:spPr>
            <a:xfrm>
              <a:off x="8417940" y="1545905"/>
              <a:ext cx="6507094" cy="815532"/>
            </a:xfrm>
            <a:prstGeom prst="rect">
              <a:avLst/>
            </a:prstGeom>
          </p:spPr>
          <p:txBody>
            <a:bodyPr vert="horz" lIns="108745" tIns="54373" rIns="108745" bIns="54373"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1500">
                  <a:solidFill>
                    <a:schemeClr val="tx1"/>
                  </a:solidFill>
                  <a:latin typeface="+mj-lt"/>
                  <a:cs typeface="Lato Light"/>
                </a:rPr>
                <a:t>Great Salespeople don’t make it to the top without hard work</a:t>
              </a:r>
            </a:p>
          </p:txBody>
        </p:sp>
      </p:grpSp>
      <p:sp>
        <p:nvSpPr>
          <p:cNvPr id="141" name="TextBox 140"/>
          <p:cNvSpPr txBox="1"/>
          <p:nvPr/>
        </p:nvSpPr>
        <p:spPr>
          <a:xfrm>
            <a:off x="7292262" y="2258281"/>
            <a:ext cx="4277140" cy="523220"/>
          </a:xfrm>
          <a:prstGeom prst="rect">
            <a:avLst/>
          </a:prstGeom>
          <a:noFill/>
        </p:spPr>
        <p:txBody>
          <a:bodyPr wrap="square" rtlCol="0">
            <a:spAutoFit/>
          </a:bodyPr>
          <a:lstStyle/>
          <a:p>
            <a:r>
              <a:rPr lang="en-US" sz="1600" b="1" dirty="0">
                <a:latin typeface="+mj-lt"/>
              </a:rPr>
              <a:t>IT TAKES A PROCESS</a:t>
            </a:r>
            <a:endParaRPr lang="en-GB" sz="1600" b="1" dirty="0">
              <a:latin typeface="+mj-lt"/>
            </a:endParaRPr>
          </a:p>
          <a:p>
            <a:r>
              <a:rPr lang="en-GB" sz="1200" b="1" dirty="0">
                <a:latin typeface="+mj-lt"/>
              </a:rPr>
              <a:t>Having a system that works</a:t>
            </a:r>
            <a:endParaRPr lang="en-GB" sz="1200" dirty="0">
              <a:latin typeface="+mj-lt"/>
            </a:endParaRPr>
          </a:p>
        </p:txBody>
      </p:sp>
      <p:sp>
        <p:nvSpPr>
          <p:cNvPr id="157" name="TextBox 156"/>
          <p:cNvSpPr txBox="1"/>
          <p:nvPr/>
        </p:nvSpPr>
        <p:spPr>
          <a:xfrm>
            <a:off x="7292262" y="3382584"/>
            <a:ext cx="4277140" cy="707886"/>
          </a:xfrm>
          <a:prstGeom prst="rect">
            <a:avLst/>
          </a:prstGeom>
          <a:noFill/>
        </p:spPr>
        <p:txBody>
          <a:bodyPr wrap="square" rtlCol="0">
            <a:spAutoFit/>
          </a:bodyPr>
          <a:lstStyle/>
          <a:p>
            <a:r>
              <a:rPr lang="en-US" sz="1600" b="1" dirty="0">
                <a:latin typeface="+mj-lt"/>
              </a:rPr>
              <a:t>THE RIGHT TOOLS</a:t>
            </a:r>
          </a:p>
          <a:p>
            <a:r>
              <a:rPr lang="en-GB" sz="1200" b="1" dirty="0">
                <a:latin typeface="+mj-lt"/>
              </a:rPr>
              <a:t>They aren’t cheap, but when used right, they are effective</a:t>
            </a:r>
            <a:endParaRPr lang="en-GB" sz="1200" dirty="0">
              <a:latin typeface="+mj-lt"/>
            </a:endParaRPr>
          </a:p>
        </p:txBody>
      </p:sp>
      <p:sp>
        <p:nvSpPr>
          <p:cNvPr id="162" name="TextBox 161"/>
          <p:cNvSpPr txBox="1"/>
          <p:nvPr/>
        </p:nvSpPr>
        <p:spPr>
          <a:xfrm>
            <a:off x="7292262" y="4472788"/>
            <a:ext cx="4277140" cy="523220"/>
          </a:xfrm>
          <a:prstGeom prst="rect">
            <a:avLst/>
          </a:prstGeom>
          <a:noFill/>
        </p:spPr>
        <p:txBody>
          <a:bodyPr wrap="square" rtlCol="0">
            <a:spAutoFit/>
          </a:bodyPr>
          <a:lstStyle/>
          <a:p>
            <a:r>
              <a:rPr lang="en-US" sz="1600" b="1" dirty="0">
                <a:latin typeface="+mj-lt"/>
              </a:rPr>
              <a:t>CREATIVITY IN MESSAGING</a:t>
            </a:r>
          </a:p>
          <a:p>
            <a:r>
              <a:rPr lang="en-GB" sz="1200" b="1" dirty="0">
                <a:latin typeface="+mj-lt"/>
              </a:rPr>
              <a:t>Getting through to setup the call is key</a:t>
            </a:r>
            <a:endParaRPr lang="en-GB" sz="1200" dirty="0">
              <a:latin typeface="+mj-lt"/>
            </a:endParaRPr>
          </a:p>
        </p:txBody>
      </p:sp>
      <p:sp>
        <p:nvSpPr>
          <p:cNvPr id="167" name="TextBox 166"/>
          <p:cNvSpPr txBox="1"/>
          <p:nvPr/>
        </p:nvSpPr>
        <p:spPr>
          <a:xfrm>
            <a:off x="7292262" y="5552728"/>
            <a:ext cx="4277140" cy="523220"/>
          </a:xfrm>
          <a:prstGeom prst="rect">
            <a:avLst/>
          </a:prstGeom>
          <a:noFill/>
        </p:spPr>
        <p:txBody>
          <a:bodyPr wrap="square" lIns="91440" tIns="45720" rIns="91440" bIns="45720" rtlCol="0" anchor="t">
            <a:spAutoFit/>
          </a:bodyPr>
          <a:lstStyle/>
          <a:p>
            <a:r>
              <a:rPr lang="en-US" sz="1600" b="1" dirty="0">
                <a:latin typeface="+mj-lt"/>
              </a:rPr>
              <a:t>PERSISTENCE</a:t>
            </a:r>
          </a:p>
          <a:p>
            <a:r>
              <a:rPr lang="en-GB" sz="1200" b="1" dirty="0">
                <a:latin typeface="+mj-lt"/>
              </a:rPr>
              <a:t>If at first you don’t succeed…. Try, try, and try again.</a:t>
            </a:r>
            <a:endParaRPr lang="en-GB" sz="1200" dirty="0">
              <a:latin typeface="+mj-lt"/>
            </a:endParaRPr>
          </a:p>
        </p:txBody>
      </p:sp>
      <p:grpSp>
        <p:nvGrpSpPr>
          <p:cNvPr id="172" name="Group 171"/>
          <p:cNvGrpSpPr/>
          <p:nvPr/>
        </p:nvGrpSpPr>
        <p:grpSpPr>
          <a:xfrm>
            <a:off x="6816989" y="4451932"/>
            <a:ext cx="497073" cy="450757"/>
            <a:chOff x="2519364" y="4987926"/>
            <a:chExt cx="1306513" cy="1330325"/>
          </a:xfrm>
          <a:solidFill>
            <a:schemeClr val="accent5"/>
          </a:solidFill>
        </p:grpSpPr>
        <p:sp>
          <p:nvSpPr>
            <p:cNvPr id="173" name="Freeform 12"/>
            <p:cNvSpPr>
              <a:spLocks/>
            </p:cNvSpPr>
            <p:nvPr/>
          </p:nvSpPr>
          <p:spPr bwMode="auto">
            <a:xfrm>
              <a:off x="3122614" y="4987926"/>
              <a:ext cx="49213" cy="150813"/>
            </a:xfrm>
            <a:custGeom>
              <a:avLst/>
              <a:gdLst>
                <a:gd name="T0" fmla="*/ 2 w 2"/>
                <a:gd name="T1" fmla="*/ 5 h 6"/>
                <a:gd name="T2" fmla="*/ 1 w 2"/>
                <a:gd name="T3" fmla="*/ 6 h 6"/>
                <a:gd name="T4" fmla="*/ 1 w 2"/>
                <a:gd name="T5" fmla="*/ 6 h 6"/>
                <a:gd name="T6" fmla="*/ 0 w 2"/>
                <a:gd name="T7" fmla="*/ 5 h 6"/>
                <a:gd name="T8" fmla="*/ 0 w 2"/>
                <a:gd name="T9" fmla="*/ 1 h 6"/>
                <a:gd name="T10" fmla="*/ 1 w 2"/>
                <a:gd name="T11" fmla="*/ 0 h 6"/>
                <a:gd name="T12" fmla="*/ 1 w 2"/>
                <a:gd name="T13" fmla="*/ 0 h 6"/>
                <a:gd name="T14" fmla="*/ 2 w 2"/>
                <a:gd name="T15" fmla="*/ 1 h 6"/>
                <a:gd name="T16" fmla="*/ 2 w 2"/>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6">
                  <a:moveTo>
                    <a:pt x="2" y="5"/>
                  </a:moveTo>
                  <a:cubicBezTo>
                    <a:pt x="2" y="6"/>
                    <a:pt x="1" y="6"/>
                    <a:pt x="1" y="6"/>
                  </a:cubicBezTo>
                  <a:cubicBezTo>
                    <a:pt x="1" y="6"/>
                    <a:pt x="1" y="6"/>
                    <a:pt x="1" y="6"/>
                  </a:cubicBezTo>
                  <a:cubicBezTo>
                    <a:pt x="1" y="6"/>
                    <a:pt x="0" y="6"/>
                    <a:pt x="0" y="5"/>
                  </a:cubicBezTo>
                  <a:cubicBezTo>
                    <a:pt x="0" y="1"/>
                    <a:pt x="0" y="1"/>
                    <a:pt x="0" y="1"/>
                  </a:cubicBezTo>
                  <a:cubicBezTo>
                    <a:pt x="0" y="1"/>
                    <a:pt x="1" y="0"/>
                    <a:pt x="1" y="0"/>
                  </a:cubicBezTo>
                  <a:cubicBezTo>
                    <a:pt x="1" y="0"/>
                    <a:pt x="1" y="0"/>
                    <a:pt x="1" y="0"/>
                  </a:cubicBezTo>
                  <a:cubicBezTo>
                    <a:pt x="1" y="0"/>
                    <a:pt x="2" y="1"/>
                    <a:pt x="2" y="1"/>
                  </a:cubicBezTo>
                  <a:cubicBezTo>
                    <a:pt x="2" y="5"/>
                    <a:pt x="2"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4" name="Freeform 13"/>
            <p:cNvSpPr>
              <a:spLocks/>
            </p:cNvSpPr>
            <p:nvPr/>
          </p:nvSpPr>
          <p:spPr bwMode="auto">
            <a:xfrm>
              <a:off x="2670176" y="5213351"/>
              <a:ext cx="100013" cy="125413"/>
            </a:xfrm>
            <a:custGeom>
              <a:avLst/>
              <a:gdLst>
                <a:gd name="T0" fmla="*/ 4 w 4"/>
                <a:gd name="T1" fmla="*/ 3 h 5"/>
                <a:gd name="T2" fmla="*/ 4 w 4"/>
                <a:gd name="T3" fmla="*/ 4 h 5"/>
                <a:gd name="T4" fmla="*/ 4 w 4"/>
                <a:gd name="T5" fmla="*/ 4 h 5"/>
                <a:gd name="T6" fmla="*/ 3 w 4"/>
                <a:gd name="T7" fmla="*/ 4 h 5"/>
                <a:gd name="T8" fmla="*/ 0 w 4"/>
                <a:gd name="T9" fmla="*/ 1 h 5"/>
                <a:gd name="T10" fmla="*/ 0 w 4"/>
                <a:gd name="T11" fmla="*/ 1 h 5"/>
                <a:gd name="T12" fmla="*/ 0 w 4"/>
                <a:gd name="T13" fmla="*/ 1 h 5"/>
                <a:gd name="T14" fmla="*/ 1 w 4"/>
                <a:gd name="T15" fmla="*/ 0 h 5"/>
                <a:gd name="T16" fmla="*/ 4 w 4"/>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4" y="3"/>
                  </a:moveTo>
                  <a:cubicBezTo>
                    <a:pt x="4" y="4"/>
                    <a:pt x="4" y="4"/>
                    <a:pt x="4" y="4"/>
                  </a:cubicBezTo>
                  <a:cubicBezTo>
                    <a:pt x="4" y="4"/>
                    <a:pt x="4" y="4"/>
                    <a:pt x="4" y="4"/>
                  </a:cubicBezTo>
                  <a:cubicBezTo>
                    <a:pt x="4" y="5"/>
                    <a:pt x="3" y="5"/>
                    <a:pt x="3" y="4"/>
                  </a:cubicBezTo>
                  <a:cubicBezTo>
                    <a:pt x="0" y="1"/>
                    <a:pt x="0" y="1"/>
                    <a:pt x="0" y="1"/>
                  </a:cubicBezTo>
                  <a:cubicBezTo>
                    <a:pt x="0" y="1"/>
                    <a:pt x="0" y="1"/>
                    <a:pt x="0" y="1"/>
                  </a:cubicBezTo>
                  <a:cubicBezTo>
                    <a:pt x="0" y="1"/>
                    <a:pt x="0" y="1"/>
                    <a:pt x="0" y="1"/>
                  </a:cubicBezTo>
                  <a:cubicBezTo>
                    <a:pt x="0" y="0"/>
                    <a:pt x="1" y="0"/>
                    <a:pt x="1" y="0"/>
                  </a:cubicBezTo>
                  <a:cubicBezTo>
                    <a:pt x="4" y="3"/>
                    <a:pt x="4"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5" name="Freeform 14"/>
            <p:cNvSpPr>
              <a:spLocks/>
            </p:cNvSpPr>
            <p:nvPr/>
          </p:nvSpPr>
          <p:spPr bwMode="auto">
            <a:xfrm>
              <a:off x="2519364" y="5689601"/>
              <a:ext cx="150813" cy="76200"/>
            </a:xfrm>
            <a:custGeom>
              <a:avLst/>
              <a:gdLst>
                <a:gd name="T0" fmla="*/ 5 w 6"/>
                <a:gd name="T1" fmla="*/ 1 h 3"/>
                <a:gd name="T2" fmla="*/ 6 w 6"/>
                <a:gd name="T3" fmla="*/ 1 h 3"/>
                <a:gd name="T4" fmla="*/ 6 w 6"/>
                <a:gd name="T5" fmla="*/ 1 h 3"/>
                <a:gd name="T6" fmla="*/ 5 w 6"/>
                <a:gd name="T7" fmla="*/ 2 h 3"/>
                <a:gd name="T8" fmla="*/ 1 w 6"/>
                <a:gd name="T9" fmla="*/ 2 h 3"/>
                <a:gd name="T10" fmla="*/ 0 w 6"/>
                <a:gd name="T11" fmla="*/ 2 h 3"/>
                <a:gd name="T12" fmla="*/ 0 w 6"/>
                <a:gd name="T13" fmla="*/ 2 h 3"/>
                <a:gd name="T14" fmla="*/ 0 w 6"/>
                <a:gd name="T15" fmla="*/ 1 h 3"/>
                <a:gd name="T16" fmla="*/ 5 w 6"/>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5" y="1"/>
                  </a:moveTo>
                  <a:cubicBezTo>
                    <a:pt x="5" y="0"/>
                    <a:pt x="6" y="1"/>
                    <a:pt x="6" y="1"/>
                  </a:cubicBezTo>
                  <a:cubicBezTo>
                    <a:pt x="6" y="1"/>
                    <a:pt x="6" y="1"/>
                    <a:pt x="6" y="1"/>
                  </a:cubicBezTo>
                  <a:cubicBezTo>
                    <a:pt x="6" y="2"/>
                    <a:pt x="5" y="2"/>
                    <a:pt x="5" y="2"/>
                  </a:cubicBezTo>
                  <a:cubicBezTo>
                    <a:pt x="1" y="2"/>
                    <a:pt x="1" y="2"/>
                    <a:pt x="1" y="2"/>
                  </a:cubicBezTo>
                  <a:cubicBezTo>
                    <a:pt x="0" y="3"/>
                    <a:pt x="0" y="2"/>
                    <a:pt x="0" y="2"/>
                  </a:cubicBezTo>
                  <a:cubicBezTo>
                    <a:pt x="0" y="2"/>
                    <a:pt x="0" y="2"/>
                    <a:pt x="0" y="2"/>
                  </a:cubicBezTo>
                  <a:cubicBezTo>
                    <a:pt x="0" y="1"/>
                    <a:pt x="0" y="1"/>
                    <a:pt x="0"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6" name="Freeform 15"/>
            <p:cNvSpPr>
              <a:spLocks/>
            </p:cNvSpPr>
            <p:nvPr/>
          </p:nvSpPr>
          <p:spPr bwMode="auto">
            <a:xfrm>
              <a:off x="3675064" y="5665788"/>
              <a:ext cx="150813" cy="49213"/>
            </a:xfrm>
            <a:custGeom>
              <a:avLst/>
              <a:gdLst>
                <a:gd name="T0" fmla="*/ 0 w 6"/>
                <a:gd name="T1" fmla="*/ 2 h 2"/>
                <a:gd name="T2" fmla="*/ 0 w 6"/>
                <a:gd name="T3" fmla="*/ 1 h 2"/>
                <a:gd name="T4" fmla="*/ 0 w 6"/>
                <a:gd name="T5" fmla="*/ 1 h 2"/>
                <a:gd name="T6" fmla="*/ 1 w 6"/>
                <a:gd name="T7" fmla="*/ 0 h 2"/>
                <a:gd name="T8" fmla="*/ 5 w 6"/>
                <a:gd name="T9" fmla="*/ 1 h 2"/>
                <a:gd name="T10" fmla="*/ 6 w 6"/>
                <a:gd name="T11" fmla="*/ 1 h 2"/>
                <a:gd name="T12" fmla="*/ 6 w 6"/>
                <a:gd name="T13" fmla="*/ 1 h 2"/>
                <a:gd name="T14" fmla="*/ 5 w 6"/>
                <a:gd name="T15" fmla="*/ 2 h 2"/>
                <a:gd name="T16" fmla="*/ 0 w 6"/>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0" y="2"/>
                  </a:moveTo>
                  <a:cubicBezTo>
                    <a:pt x="0" y="2"/>
                    <a:pt x="0" y="1"/>
                    <a:pt x="0" y="1"/>
                  </a:cubicBezTo>
                  <a:cubicBezTo>
                    <a:pt x="0" y="1"/>
                    <a:pt x="0" y="1"/>
                    <a:pt x="0" y="1"/>
                  </a:cubicBezTo>
                  <a:cubicBezTo>
                    <a:pt x="0" y="0"/>
                    <a:pt x="0" y="0"/>
                    <a:pt x="1" y="0"/>
                  </a:cubicBezTo>
                  <a:cubicBezTo>
                    <a:pt x="5" y="1"/>
                    <a:pt x="5" y="1"/>
                    <a:pt x="5" y="1"/>
                  </a:cubicBezTo>
                  <a:cubicBezTo>
                    <a:pt x="5" y="1"/>
                    <a:pt x="6" y="1"/>
                    <a:pt x="6" y="1"/>
                  </a:cubicBezTo>
                  <a:cubicBezTo>
                    <a:pt x="6" y="1"/>
                    <a:pt x="6" y="1"/>
                    <a:pt x="6" y="1"/>
                  </a:cubicBezTo>
                  <a:cubicBezTo>
                    <a:pt x="6" y="2"/>
                    <a:pt x="5" y="2"/>
                    <a:pt x="5"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7" name="Freeform 16"/>
            <p:cNvSpPr>
              <a:spLocks/>
            </p:cNvSpPr>
            <p:nvPr/>
          </p:nvSpPr>
          <p:spPr bwMode="auto">
            <a:xfrm>
              <a:off x="3524251" y="5187951"/>
              <a:ext cx="125413" cy="125413"/>
            </a:xfrm>
            <a:custGeom>
              <a:avLst/>
              <a:gdLst>
                <a:gd name="T0" fmla="*/ 1 w 5"/>
                <a:gd name="T1" fmla="*/ 4 h 5"/>
                <a:gd name="T2" fmla="*/ 0 w 5"/>
                <a:gd name="T3" fmla="*/ 4 h 5"/>
                <a:gd name="T4" fmla="*/ 0 w 5"/>
                <a:gd name="T5" fmla="*/ 4 h 5"/>
                <a:gd name="T6" fmla="*/ 0 w 5"/>
                <a:gd name="T7" fmla="*/ 3 h 5"/>
                <a:gd name="T8" fmla="*/ 4 w 5"/>
                <a:gd name="T9" fmla="*/ 0 h 5"/>
                <a:gd name="T10" fmla="*/ 5 w 5"/>
                <a:gd name="T11" fmla="*/ 1 h 5"/>
                <a:gd name="T12" fmla="*/ 5 w 5"/>
                <a:gd name="T13" fmla="*/ 1 h 5"/>
                <a:gd name="T14" fmla="*/ 5 w 5"/>
                <a:gd name="T15" fmla="*/ 1 h 5"/>
                <a:gd name="T16" fmla="*/ 1 w 5"/>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4"/>
                  </a:moveTo>
                  <a:cubicBezTo>
                    <a:pt x="1" y="5"/>
                    <a:pt x="1" y="5"/>
                    <a:pt x="0" y="4"/>
                  </a:cubicBezTo>
                  <a:cubicBezTo>
                    <a:pt x="0" y="4"/>
                    <a:pt x="0" y="4"/>
                    <a:pt x="0" y="4"/>
                  </a:cubicBezTo>
                  <a:cubicBezTo>
                    <a:pt x="0" y="4"/>
                    <a:pt x="0" y="4"/>
                    <a:pt x="0" y="3"/>
                  </a:cubicBezTo>
                  <a:cubicBezTo>
                    <a:pt x="4" y="0"/>
                    <a:pt x="4" y="0"/>
                    <a:pt x="4" y="0"/>
                  </a:cubicBezTo>
                  <a:cubicBezTo>
                    <a:pt x="4" y="0"/>
                    <a:pt x="4" y="0"/>
                    <a:pt x="5" y="1"/>
                  </a:cubicBezTo>
                  <a:cubicBezTo>
                    <a:pt x="5" y="1"/>
                    <a:pt x="5" y="1"/>
                    <a:pt x="5" y="1"/>
                  </a:cubicBezTo>
                  <a:cubicBezTo>
                    <a:pt x="5" y="1"/>
                    <a:pt x="5" y="1"/>
                    <a:pt x="5" y="1"/>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8" name="Freeform 17"/>
            <p:cNvSpPr>
              <a:spLocks noEditPoints="1"/>
            </p:cNvSpPr>
            <p:nvPr/>
          </p:nvSpPr>
          <p:spPr bwMode="auto">
            <a:xfrm>
              <a:off x="2744789" y="5187951"/>
              <a:ext cx="804863" cy="1130300"/>
            </a:xfrm>
            <a:custGeom>
              <a:avLst/>
              <a:gdLst>
                <a:gd name="T0" fmla="*/ 21 w 32"/>
                <a:gd name="T1" fmla="*/ 38 h 45"/>
                <a:gd name="T2" fmla="*/ 20 w 32"/>
                <a:gd name="T3" fmla="*/ 40 h 45"/>
                <a:gd name="T4" fmla="*/ 20 w 32"/>
                <a:gd name="T5" fmla="*/ 40 h 45"/>
                <a:gd name="T6" fmla="*/ 12 w 32"/>
                <a:gd name="T7" fmla="*/ 40 h 45"/>
                <a:gd name="T8" fmla="*/ 11 w 32"/>
                <a:gd name="T9" fmla="*/ 40 h 45"/>
                <a:gd name="T10" fmla="*/ 11 w 32"/>
                <a:gd name="T11" fmla="*/ 38 h 45"/>
                <a:gd name="T12" fmla="*/ 11 w 32"/>
                <a:gd name="T13" fmla="*/ 34 h 45"/>
                <a:gd name="T14" fmla="*/ 21 w 32"/>
                <a:gd name="T15" fmla="*/ 34 h 45"/>
                <a:gd name="T16" fmla="*/ 21 w 32"/>
                <a:gd name="T17" fmla="*/ 38 h 45"/>
                <a:gd name="T18" fmla="*/ 10 w 32"/>
                <a:gd name="T19" fmla="*/ 8 h 45"/>
                <a:gd name="T20" fmla="*/ 6 w 32"/>
                <a:gd name="T21" fmla="*/ 16 h 45"/>
                <a:gd name="T22" fmla="*/ 10 w 32"/>
                <a:gd name="T23" fmla="*/ 24 h 45"/>
                <a:gd name="T24" fmla="*/ 10 w 32"/>
                <a:gd name="T25" fmla="*/ 25 h 45"/>
                <a:gd name="T26" fmla="*/ 10 w 32"/>
                <a:gd name="T27" fmla="*/ 25 h 45"/>
                <a:gd name="T28" fmla="*/ 9 w 32"/>
                <a:gd name="T29" fmla="*/ 25 h 45"/>
                <a:gd name="T30" fmla="*/ 5 w 32"/>
                <a:gd name="T31" fmla="*/ 16 h 45"/>
                <a:gd name="T32" fmla="*/ 9 w 32"/>
                <a:gd name="T33" fmla="*/ 7 h 45"/>
                <a:gd name="T34" fmla="*/ 10 w 32"/>
                <a:gd name="T35" fmla="*/ 7 h 45"/>
                <a:gd name="T36" fmla="*/ 10 w 32"/>
                <a:gd name="T37" fmla="*/ 7 h 45"/>
                <a:gd name="T38" fmla="*/ 10 w 32"/>
                <a:gd name="T39" fmla="*/ 8 h 45"/>
                <a:gd name="T40" fmla="*/ 32 w 32"/>
                <a:gd name="T41" fmla="*/ 16 h 45"/>
                <a:gd name="T42" fmla="*/ 16 w 32"/>
                <a:gd name="T43" fmla="*/ 0 h 45"/>
                <a:gd name="T44" fmla="*/ 0 w 32"/>
                <a:gd name="T45" fmla="*/ 16 h 45"/>
                <a:gd name="T46" fmla="*/ 9 w 32"/>
                <a:gd name="T47" fmla="*/ 31 h 45"/>
                <a:gd name="T48" fmla="*/ 9 w 32"/>
                <a:gd name="T49" fmla="*/ 34 h 45"/>
                <a:gd name="T50" fmla="*/ 9 w 32"/>
                <a:gd name="T51" fmla="*/ 38 h 45"/>
                <a:gd name="T52" fmla="*/ 12 w 32"/>
                <a:gd name="T53" fmla="*/ 41 h 45"/>
                <a:gd name="T54" fmla="*/ 12 w 32"/>
                <a:gd name="T55" fmla="*/ 42 h 45"/>
                <a:gd name="T56" fmla="*/ 15 w 32"/>
                <a:gd name="T57" fmla="*/ 45 h 45"/>
                <a:gd name="T58" fmla="*/ 17 w 32"/>
                <a:gd name="T59" fmla="*/ 45 h 45"/>
                <a:gd name="T60" fmla="*/ 20 w 32"/>
                <a:gd name="T61" fmla="*/ 42 h 45"/>
                <a:gd name="T62" fmla="*/ 20 w 32"/>
                <a:gd name="T63" fmla="*/ 41 h 45"/>
                <a:gd name="T64" fmla="*/ 22 w 32"/>
                <a:gd name="T65" fmla="*/ 38 h 45"/>
                <a:gd name="T66" fmla="*/ 22 w 32"/>
                <a:gd name="T67" fmla="*/ 33 h 45"/>
                <a:gd name="T68" fmla="*/ 22 w 32"/>
                <a:gd name="T69" fmla="*/ 31 h 45"/>
                <a:gd name="T70" fmla="*/ 32 w 32"/>
                <a:gd name="T71"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 h="45">
                  <a:moveTo>
                    <a:pt x="21" y="38"/>
                  </a:moveTo>
                  <a:cubicBezTo>
                    <a:pt x="21" y="39"/>
                    <a:pt x="21" y="39"/>
                    <a:pt x="20" y="40"/>
                  </a:cubicBezTo>
                  <a:cubicBezTo>
                    <a:pt x="20" y="40"/>
                    <a:pt x="20" y="40"/>
                    <a:pt x="20" y="40"/>
                  </a:cubicBezTo>
                  <a:cubicBezTo>
                    <a:pt x="12" y="40"/>
                    <a:pt x="12" y="40"/>
                    <a:pt x="12" y="40"/>
                  </a:cubicBezTo>
                  <a:cubicBezTo>
                    <a:pt x="12" y="40"/>
                    <a:pt x="12" y="40"/>
                    <a:pt x="11" y="40"/>
                  </a:cubicBezTo>
                  <a:cubicBezTo>
                    <a:pt x="11" y="39"/>
                    <a:pt x="11" y="39"/>
                    <a:pt x="11" y="38"/>
                  </a:cubicBezTo>
                  <a:cubicBezTo>
                    <a:pt x="11" y="34"/>
                    <a:pt x="11" y="34"/>
                    <a:pt x="11" y="34"/>
                  </a:cubicBezTo>
                  <a:cubicBezTo>
                    <a:pt x="21" y="34"/>
                    <a:pt x="21" y="34"/>
                    <a:pt x="21" y="34"/>
                  </a:cubicBezTo>
                  <a:cubicBezTo>
                    <a:pt x="21" y="38"/>
                    <a:pt x="21" y="38"/>
                    <a:pt x="21" y="38"/>
                  </a:cubicBezTo>
                  <a:close/>
                  <a:moveTo>
                    <a:pt x="10" y="8"/>
                  </a:moveTo>
                  <a:cubicBezTo>
                    <a:pt x="8" y="10"/>
                    <a:pt x="6" y="13"/>
                    <a:pt x="6" y="16"/>
                  </a:cubicBezTo>
                  <a:cubicBezTo>
                    <a:pt x="6" y="19"/>
                    <a:pt x="7" y="22"/>
                    <a:pt x="10" y="24"/>
                  </a:cubicBezTo>
                  <a:cubicBezTo>
                    <a:pt x="10" y="24"/>
                    <a:pt x="10" y="25"/>
                    <a:pt x="10" y="25"/>
                  </a:cubicBezTo>
                  <a:cubicBezTo>
                    <a:pt x="10" y="25"/>
                    <a:pt x="10" y="25"/>
                    <a:pt x="10" y="25"/>
                  </a:cubicBezTo>
                  <a:cubicBezTo>
                    <a:pt x="9" y="25"/>
                    <a:pt x="9" y="25"/>
                    <a:pt x="9" y="25"/>
                  </a:cubicBezTo>
                  <a:cubicBezTo>
                    <a:pt x="6" y="23"/>
                    <a:pt x="5" y="20"/>
                    <a:pt x="5" y="16"/>
                  </a:cubicBezTo>
                  <a:cubicBezTo>
                    <a:pt x="5" y="13"/>
                    <a:pt x="6" y="9"/>
                    <a:pt x="9" y="7"/>
                  </a:cubicBezTo>
                  <a:cubicBezTo>
                    <a:pt x="9" y="7"/>
                    <a:pt x="10" y="7"/>
                    <a:pt x="10" y="7"/>
                  </a:cubicBezTo>
                  <a:cubicBezTo>
                    <a:pt x="10" y="7"/>
                    <a:pt x="10" y="7"/>
                    <a:pt x="10" y="7"/>
                  </a:cubicBezTo>
                  <a:cubicBezTo>
                    <a:pt x="10" y="8"/>
                    <a:pt x="10" y="8"/>
                    <a:pt x="10" y="8"/>
                  </a:cubicBezTo>
                  <a:close/>
                  <a:moveTo>
                    <a:pt x="32" y="16"/>
                  </a:moveTo>
                  <a:cubicBezTo>
                    <a:pt x="32" y="8"/>
                    <a:pt x="25" y="0"/>
                    <a:pt x="16" y="0"/>
                  </a:cubicBezTo>
                  <a:cubicBezTo>
                    <a:pt x="7" y="0"/>
                    <a:pt x="0" y="8"/>
                    <a:pt x="0" y="16"/>
                  </a:cubicBezTo>
                  <a:cubicBezTo>
                    <a:pt x="0" y="23"/>
                    <a:pt x="4" y="28"/>
                    <a:pt x="9" y="31"/>
                  </a:cubicBezTo>
                  <a:cubicBezTo>
                    <a:pt x="9" y="34"/>
                    <a:pt x="9" y="34"/>
                    <a:pt x="9" y="34"/>
                  </a:cubicBezTo>
                  <a:cubicBezTo>
                    <a:pt x="9" y="38"/>
                    <a:pt x="9" y="38"/>
                    <a:pt x="9" y="38"/>
                  </a:cubicBezTo>
                  <a:cubicBezTo>
                    <a:pt x="9" y="40"/>
                    <a:pt x="10" y="41"/>
                    <a:pt x="12" y="41"/>
                  </a:cubicBezTo>
                  <a:cubicBezTo>
                    <a:pt x="12" y="42"/>
                    <a:pt x="12" y="42"/>
                    <a:pt x="12" y="42"/>
                  </a:cubicBezTo>
                  <a:cubicBezTo>
                    <a:pt x="13" y="44"/>
                    <a:pt x="14" y="45"/>
                    <a:pt x="15" y="45"/>
                  </a:cubicBezTo>
                  <a:cubicBezTo>
                    <a:pt x="17" y="45"/>
                    <a:pt x="17" y="45"/>
                    <a:pt x="17" y="45"/>
                  </a:cubicBezTo>
                  <a:cubicBezTo>
                    <a:pt x="18" y="45"/>
                    <a:pt x="19" y="44"/>
                    <a:pt x="20" y="42"/>
                  </a:cubicBezTo>
                  <a:cubicBezTo>
                    <a:pt x="20" y="42"/>
                    <a:pt x="20" y="42"/>
                    <a:pt x="20" y="41"/>
                  </a:cubicBezTo>
                  <a:cubicBezTo>
                    <a:pt x="22" y="41"/>
                    <a:pt x="22" y="40"/>
                    <a:pt x="22" y="38"/>
                  </a:cubicBezTo>
                  <a:cubicBezTo>
                    <a:pt x="22" y="33"/>
                    <a:pt x="22" y="33"/>
                    <a:pt x="22" y="33"/>
                  </a:cubicBezTo>
                  <a:cubicBezTo>
                    <a:pt x="22" y="31"/>
                    <a:pt x="22" y="31"/>
                    <a:pt x="22" y="31"/>
                  </a:cubicBezTo>
                  <a:cubicBezTo>
                    <a:pt x="28" y="28"/>
                    <a:pt x="32" y="23"/>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179" name="Group 178"/>
          <p:cNvGrpSpPr/>
          <p:nvPr/>
        </p:nvGrpSpPr>
        <p:grpSpPr>
          <a:xfrm>
            <a:off x="6880997" y="3335581"/>
            <a:ext cx="353327" cy="424938"/>
            <a:chOff x="7945439" y="5038726"/>
            <a:chExt cx="928688" cy="1254125"/>
          </a:xfrm>
          <a:solidFill>
            <a:schemeClr val="accent3"/>
          </a:solidFill>
        </p:grpSpPr>
        <p:sp>
          <p:nvSpPr>
            <p:cNvPr id="180" name="Freeform 18"/>
            <p:cNvSpPr>
              <a:spLocks/>
            </p:cNvSpPr>
            <p:nvPr/>
          </p:nvSpPr>
          <p:spPr bwMode="auto">
            <a:xfrm>
              <a:off x="8321676" y="5689601"/>
              <a:ext cx="50800" cy="101600"/>
            </a:xfrm>
            <a:custGeom>
              <a:avLst/>
              <a:gdLst>
                <a:gd name="T0" fmla="*/ 0 w 2"/>
                <a:gd name="T1" fmla="*/ 2 h 4"/>
                <a:gd name="T2" fmla="*/ 2 w 2"/>
                <a:gd name="T3" fmla="*/ 4 h 4"/>
                <a:gd name="T4" fmla="*/ 2 w 2"/>
                <a:gd name="T5" fmla="*/ 0 h 4"/>
                <a:gd name="T6" fmla="*/ 1 w 2"/>
                <a:gd name="T7" fmla="*/ 0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0" y="3"/>
                    <a:pt x="1" y="4"/>
                    <a:pt x="2" y="4"/>
                  </a:cubicBezTo>
                  <a:cubicBezTo>
                    <a:pt x="2" y="0"/>
                    <a:pt x="2" y="0"/>
                    <a:pt x="2" y="0"/>
                  </a:cubicBezTo>
                  <a:cubicBezTo>
                    <a:pt x="2" y="0"/>
                    <a:pt x="1" y="0"/>
                    <a:pt x="1"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1" name="Freeform 19"/>
            <p:cNvSpPr>
              <a:spLocks/>
            </p:cNvSpPr>
            <p:nvPr/>
          </p:nvSpPr>
          <p:spPr bwMode="auto">
            <a:xfrm>
              <a:off x="8421689" y="5865813"/>
              <a:ext cx="76200" cy="125413"/>
            </a:xfrm>
            <a:custGeom>
              <a:avLst/>
              <a:gdLst>
                <a:gd name="T0" fmla="*/ 0 w 3"/>
                <a:gd name="T1" fmla="*/ 0 h 5"/>
                <a:gd name="T2" fmla="*/ 0 w 3"/>
                <a:gd name="T3" fmla="*/ 5 h 5"/>
                <a:gd name="T4" fmla="*/ 2 w 3"/>
                <a:gd name="T5" fmla="*/ 4 h 5"/>
                <a:gd name="T6" fmla="*/ 3 w 3"/>
                <a:gd name="T7" fmla="*/ 2 h 5"/>
                <a:gd name="T8" fmla="*/ 0 w 3"/>
                <a:gd name="T9" fmla="*/ 0 h 5"/>
              </a:gdLst>
              <a:ahLst/>
              <a:cxnLst>
                <a:cxn ang="0">
                  <a:pos x="T0" y="T1"/>
                </a:cxn>
                <a:cxn ang="0">
                  <a:pos x="T2" y="T3"/>
                </a:cxn>
                <a:cxn ang="0">
                  <a:pos x="T4" y="T5"/>
                </a:cxn>
                <a:cxn ang="0">
                  <a:pos x="T6" y="T7"/>
                </a:cxn>
                <a:cxn ang="0">
                  <a:pos x="T8" y="T9"/>
                </a:cxn>
              </a:cxnLst>
              <a:rect l="0" t="0" r="r" b="b"/>
              <a:pathLst>
                <a:path w="3" h="5">
                  <a:moveTo>
                    <a:pt x="0" y="0"/>
                  </a:moveTo>
                  <a:cubicBezTo>
                    <a:pt x="0" y="5"/>
                    <a:pt x="0" y="5"/>
                    <a:pt x="0" y="5"/>
                  </a:cubicBezTo>
                  <a:cubicBezTo>
                    <a:pt x="1" y="4"/>
                    <a:pt x="1" y="4"/>
                    <a:pt x="2" y="4"/>
                  </a:cubicBezTo>
                  <a:cubicBezTo>
                    <a:pt x="2" y="3"/>
                    <a:pt x="3" y="3"/>
                    <a:pt x="3" y="2"/>
                  </a:cubicBezTo>
                  <a:cubicBezTo>
                    <a:pt x="3" y="1"/>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2" name="Freeform 20"/>
            <p:cNvSpPr>
              <a:spLocks/>
            </p:cNvSpPr>
            <p:nvPr/>
          </p:nvSpPr>
          <p:spPr bwMode="auto">
            <a:xfrm>
              <a:off x="8145464" y="5038726"/>
              <a:ext cx="527050" cy="225425"/>
            </a:xfrm>
            <a:custGeom>
              <a:avLst/>
              <a:gdLst>
                <a:gd name="T0" fmla="*/ 15 w 21"/>
                <a:gd name="T1" fmla="*/ 9 h 9"/>
                <a:gd name="T2" fmla="*/ 15 w 21"/>
                <a:gd name="T3" fmla="*/ 9 h 9"/>
                <a:gd name="T4" fmla="*/ 19 w 21"/>
                <a:gd name="T5" fmla="*/ 4 h 9"/>
                <a:gd name="T6" fmla="*/ 10 w 21"/>
                <a:gd name="T7" fmla="*/ 0 h 9"/>
                <a:gd name="T8" fmla="*/ 2 w 21"/>
                <a:gd name="T9" fmla="*/ 4 h 9"/>
                <a:gd name="T10" fmla="*/ 5 w 21"/>
                <a:gd name="T11" fmla="*/ 9 h 9"/>
                <a:gd name="T12" fmla="*/ 6 w 21"/>
                <a:gd name="T13" fmla="*/ 9 h 9"/>
                <a:gd name="T14" fmla="*/ 15 w 2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9">
                  <a:moveTo>
                    <a:pt x="15" y="9"/>
                  </a:moveTo>
                  <a:cubicBezTo>
                    <a:pt x="15" y="9"/>
                    <a:pt x="15" y="9"/>
                    <a:pt x="15" y="9"/>
                  </a:cubicBezTo>
                  <a:cubicBezTo>
                    <a:pt x="16" y="8"/>
                    <a:pt x="17" y="6"/>
                    <a:pt x="19" y="4"/>
                  </a:cubicBezTo>
                  <a:cubicBezTo>
                    <a:pt x="21" y="0"/>
                    <a:pt x="15" y="0"/>
                    <a:pt x="10" y="0"/>
                  </a:cubicBezTo>
                  <a:cubicBezTo>
                    <a:pt x="6" y="0"/>
                    <a:pt x="0" y="0"/>
                    <a:pt x="2" y="4"/>
                  </a:cubicBezTo>
                  <a:cubicBezTo>
                    <a:pt x="3" y="6"/>
                    <a:pt x="4" y="8"/>
                    <a:pt x="5" y="9"/>
                  </a:cubicBezTo>
                  <a:cubicBezTo>
                    <a:pt x="5" y="9"/>
                    <a:pt x="6" y="9"/>
                    <a:pt x="6" y="9"/>
                  </a:cubicBezTo>
                  <a:cubicBezTo>
                    <a:pt x="15" y="9"/>
                    <a:pt x="15" y="9"/>
                    <a:pt x="1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3" name="Freeform 21"/>
            <p:cNvSpPr>
              <a:spLocks noEditPoints="1"/>
            </p:cNvSpPr>
            <p:nvPr/>
          </p:nvSpPr>
          <p:spPr bwMode="auto">
            <a:xfrm>
              <a:off x="7945439" y="5338763"/>
              <a:ext cx="928688" cy="954088"/>
            </a:xfrm>
            <a:custGeom>
              <a:avLst/>
              <a:gdLst>
                <a:gd name="T0" fmla="*/ 23 w 37"/>
                <a:gd name="T1" fmla="*/ 26 h 38"/>
                <a:gd name="T2" fmla="*/ 19 w 37"/>
                <a:gd name="T3" fmla="*/ 28 h 38"/>
                <a:gd name="T4" fmla="*/ 19 w 37"/>
                <a:gd name="T5" fmla="*/ 30 h 38"/>
                <a:gd name="T6" fmla="*/ 17 w 37"/>
                <a:gd name="T7" fmla="*/ 30 h 38"/>
                <a:gd name="T8" fmla="*/ 17 w 37"/>
                <a:gd name="T9" fmla="*/ 28 h 38"/>
                <a:gd name="T10" fmla="*/ 12 w 37"/>
                <a:gd name="T11" fmla="*/ 23 h 38"/>
                <a:gd name="T12" fmla="*/ 14 w 37"/>
                <a:gd name="T13" fmla="*/ 23 h 38"/>
                <a:gd name="T14" fmla="*/ 17 w 37"/>
                <a:gd name="T15" fmla="*/ 26 h 38"/>
                <a:gd name="T16" fmla="*/ 17 w 37"/>
                <a:gd name="T17" fmla="*/ 21 h 38"/>
                <a:gd name="T18" fmla="*/ 13 w 37"/>
                <a:gd name="T19" fmla="*/ 19 h 38"/>
                <a:gd name="T20" fmla="*/ 12 w 37"/>
                <a:gd name="T21" fmla="*/ 16 h 38"/>
                <a:gd name="T22" fmla="*/ 17 w 37"/>
                <a:gd name="T23" fmla="*/ 12 h 38"/>
                <a:gd name="T24" fmla="*/ 17 w 37"/>
                <a:gd name="T25" fmla="*/ 10 h 38"/>
                <a:gd name="T26" fmla="*/ 19 w 37"/>
                <a:gd name="T27" fmla="*/ 10 h 38"/>
                <a:gd name="T28" fmla="*/ 19 w 37"/>
                <a:gd name="T29" fmla="*/ 12 h 38"/>
                <a:gd name="T30" fmla="*/ 24 w 37"/>
                <a:gd name="T31" fmla="*/ 15 h 38"/>
                <a:gd name="T32" fmla="*/ 21 w 37"/>
                <a:gd name="T33" fmla="*/ 16 h 38"/>
                <a:gd name="T34" fmla="*/ 19 w 37"/>
                <a:gd name="T35" fmla="*/ 14 h 38"/>
                <a:gd name="T36" fmla="*/ 19 w 37"/>
                <a:gd name="T37" fmla="*/ 18 h 38"/>
                <a:gd name="T38" fmla="*/ 22 w 37"/>
                <a:gd name="T39" fmla="*/ 19 h 38"/>
                <a:gd name="T40" fmla="*/ 24 w 37"/>
                <a:gd name="T41" fmla="*/ 20 h 38"/>
                <a:gd name="T42" fmla="*/ 24 w 37"/>
                <a:gd name="T43" fmla="*/ 23 h 38"/>
                <a:gd name="T44" fmla="*/ 23 w 37"/>
                <a:gd name="T45" fmla="*/ 26 h 38"/>
                <a:gd name="T46" fmla="*/ 24 w 37"/>
                <a:gd name="T47" fmla="*/ 0 h 38"/>
                <a:gd name="T48" fmla="*/ 23 w 37"/>
                <a:gd name="T49" fmla="*/ 1 h 38"/>
                <a:gd name="T50" fmla="*/ 14 w 37"/>
                <a:gd name="T51" fmla="*/ 1 h 38"/>
                <a:gd name="T52" fmla="*/ 12 w 37"/>
                <a:gd name="T53" fmla="*/ 0 h 38"/>
                <a:gd name="T54" fmla="*/ 0 w 37"/>
                <a:gd name="T55" fmla="*/ 24 h 38"/>
                <a:gd name="T56" fmla="*/ 18 w 37"/>
                <a:gd name="T57" fmla="*/ 38 h 38"/>
                <a:gd name="T58" fmla="*/ 37 w 37"/>
                <a:gd name="T59" fmla="*/ 24 h 38"/>
                <a:gd name="T60" fmla="*/ 24 w 37"/>
                <a:gd name="T6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38">
                  <a:moveTo>
                    <a:pt x="23" y="26"/>
                  </a:moveTo>
                  <a:cubicBezTo>
                    <a:pt x="22" y="27"/>
                    <a:pt x="21" y="28"/>
                    <a:pt x="19" y="28"/>
                  </a:cubicBezTo>
                  <a:cubicBezTo>
                    <a:pt x="19" y="30"/>
                    <a:pt x="19" y="30"/>
                    <a:pt x="19" y="30"/>
                  </a:cubicBezTo>
                  <a:cubicBezTo>
                    <a:pt x="17" y="30"/>
                    <a:pt x="17" y="30"/>
                    <a:pt x="17" y="30"/>
                  </a:cubicBezTo>
                  <a:cubicBezTo>
                    <a:pt x="17" y="28"/>
                    <a:pt x="17" y="28"/>
                    <a:pt x="17" y="28"/>
                  </a:cubicBezTo>
                  <a:cubicBezTo>
                    <a:pt x="14" y="27"/>
                    <a:pt x="13" y="26"/>
                    <a:pt x="12" y="23"/>
                  </a:cubicBezTo>
                  <a:cubicBezTo>
                    <a:pt x="14" y="23"/>
                    <a:pt x="14" y="23"/>
                    <a:pt x="14" y="23"/>
                  </a:cubicBezTo>
                  <a:cubicBezTo>
                    <a:pt x="15" y="24"/>
                    <a:pt x="16" y="25"/>
                    <a:pt x="17" y="26"/>
                  </a:cubicBezTo>
                  <a:cubicBezTo>
                    <a:pt x="17" y="21"/>
                    <a:pt x="17" y="21"/>
                    <a:pt x="17" y="21"/>
                  </a:cubicBezTo>
                  <a:cubicBezTo>
                    <a:pt x="15" y="20"/>
                    <a:pt x="14" y="20"/>
                    <a:pt x="13" y="19"/>
                  </a:cubicBezTo>
                  <a:cubicBezTo>
                    <a:pt x="13" y="18"/>
                    <a:pt x="12" y="17"/>
                    <a:pt x="12" y="16"/>
                  </a:cubicBezTo>
                  <a:cubicBezTo>
                    <a:pt x="12" y="14"/>
                    <a:pt x="14" y="12"/>
                    <a:pt x="17" y="12"/>
                  </a:cubicBezTo>
                  <a:cubicBezTo>
                    <a:pt x="17" y="10"/>
                    <a:pt x="17" y="10"/>
                    <a:pt x="17" y="10"/>
                  </a:cubicBezTo>
                  <a:cubicBezTo>
                    <a:pt x="19" y="10"/>
                    <a:pt x="19" y="10"/>
                    <a:pt x="19" y="10"/>
                  </a:cubicBezTo>
                  <a:cubicBezTo>
                    <a:pt x="19" y="12"/>
                    <a:pt x="19" y="12"/>
                    <a:pt x="19" y="12"/>
                  </a:cubicBezTo>
                  <a:cubicBezTo>
                    <a:pt x="21" y="12"/>
                    <a:pt x="23" y="13"/>
                    <a:pt x="24" y="15"/>
                  </a:cubicBezTo>
                  <a:cubicBezTo>
                    <a:pt x="21" y="16"/>
                    <a:pt x="21" y="16"/>
                    <a:pt x="21" y="16"/>
                  </a:cubicBezTo>
                  <a:cubicBezTo>
                    <a:pt x="21" y="15"/>
                    <a:pt x="20" y="14"/>
                    <a:pt x="19" y="14"/>
                  </a:cubicBezTo>
                  <a:cubicBezTo>
                    <a:pt x="19" y="18"/>
                    <a:pt x="19" y="18"/>
                    <a:pt x="19" y="18"/>
                  </a:cubicBezTo>
                  <a:cubicBezTo>
                    <a:pt x="21" y="18"/>
                    <a:pt x="22" y="19"/>
                    <a:pt x="22" y="19"/>
                  </a:cubicBezTo>
                  <a:cubicBezTo>
                    <a:pt x="23" y="19"/>
                    <a:pt x="23" y="20"/>
                    <a:pt x="24" y="20"/>
                  </a:cubicBezTo>
                  <a:cubicBezTo>
                    <a:pt x="24" y="21"/>
                    <a:pt x="24" y="22"/>
                    <a:pt x="24" y="23"/>
                  </a:cubicBezTo>
                  <a:cubicBezTo>
                    <a:pt x="24" y="24"/>
                    <a:pt x="24" y="25"/>
                    <a:pt x="23" y="26"/>
                  </a:cubicBezTo>
                  <a:close/>
                  <a:moveTo>
                    <a:pt x="24" y="0"/>
                  </a:moveTo>
                  <a:cubicBezTo>
                    <a:pt x="24" y="1"/>
                    <a:pt x="24" y="1"/>
                    <a:pt x="23" y="1"/>
                  </a:cubicBezTo>
                  <a:cubicBezTo>
                    <a:pt x="14" y="1"/>
                    <a:pt x="14" y="1"/>
                    <a:pt x="14" y="1"/>
                  </a:cubicBezTo>
                  <a:cubicBezTo>
                    <a:pt x="13" y="1"/>
                    <a:pt x="13" y="1"/>
                    <a:pt x="12" y="0"/>
                  </a:cubicBezTo>
                  <a:cubicBezTo>
                    <a:pt x="5" y="4"/>
                    <a:pt x="0" y="15"/>
                    <a:pt x="0" y="24"/>
                  </a:cubicBezTo>
                  <a:cubicBezTo>
                    <a:pt x="0" y="35"/>
                    <a:pt x="8" y="38"/>
                    <a:pt x="18" y="38"/>
                  </a:cubicBezTo>
                  <a:cubicBezTo>
                    <a:pt x="29" y="38"/>
                    <a:pt x="37" y="35"/>
                    <a:pt x="37" y="24"/>
                  </a:cubicBezTo>
                  <a:cubicBezTo>
                    <a:pt x="37" y="15"/>
                    <a:pt x="31" y="4"/>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184" name="Group 183"/>
          <p:cNvGrpSpPr/>
          <p:nvPr/>
        </p:nvGrpSpPr>
        <p:grpSpPr>
          <a:xfrm>
            <a:off x="6872123" y="5594101"/>
            <a:ext cx="373258" cy="331344"/>
            <a:chOff x="2870201" y="8928101"/>
            <a:chExt cx="981075" cy="977900"/>
          </a:xfrm>
          <a:solidFill>
            <a:schemeClr val="accent6"/>
          </a:solidFill>
        </p:grpSpPr>
        <p:sp>
          <p:nvSpPr>
            <p:cNvPr id="185" name="Freeform 22"/>
            <p:cNvSpPr>
              <a:spLocks noEditPoints="1"/>
            </p:cNvSpPr>
            <p:nvPr/>
          </p:nvSpPr>
          <p:spPr bwMode="auto">
            <a:xfrm>
              <a:off x="2870201" y="8928101"/>
              <a:ext cx="981075" cy="977900"/>
            </a:xfrm>
            <a:custGeom>
              <a:avLst/>
              <a:gdLst>
                <a:gd name="T0" fmla="*/ 19 w 39"/>
                <a:gd name="T1" fmla="*/ 36 h 39"/>
                <a:gd name="T2" fmla="*/ 3 w 39"/>
                <a:gd name="T3" fmla="*/ 19 h 39"/>
                <a:gd name="T4" fmla="*/ 19 w 39"/>
                <a:gd name="T5" fmla="*/ 3 h 39"/>
                <a:gd name="T6" fmla="*/ 36 w 39"/>
                <a:gd name="T7" fmla="*/ 19 h 39"/>
                <a:gd name="T8" fmla="*/ 19 w 39"/>
                <a:gd name="T9" fmla="*/ 36 h 39"/>
                <a:gd name="T10" fmla="*/ 19 w 39"/>
                <a:gd name="T11" fmla="*/ 0 h 39"/>
                <a:gd name="T12" fmla="*/ 0 w 39"/>
                <a:gd name="T13" fmla="*/ 19 h 39"/>
                <a:gd name="T14" fmla="*/ 19 w 39"/>
                <a:gd name="T15" fmla="*/ 39 h 39"/>
                <a:gd name="T16" fmla="*/ 39 w 39"/>
                <a:gd name="T17" fmla="*/ 19 h 39"/>
                <a:gd name="T18" fmla="*/ 19 w 39"/>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19" y="36"/>
                  </a:moveTo>
                  <a:cubicBezTo>
                    <a:pt x="10" y="36"/>
                    <a:pt x="3" y="29"/>
                    <a:pt x="3" y="19"/>
                  </a:cubicBezTo>
                  <a:cubicBezTo>
                    <a:pt x="3" y="10"/>
                    <a:pt x="10" y="3"/>
                    <a:pt x="19" y="3"/>
                  </a:cubicBezTo>
                  <a:cubicBezTo>
                    <a:pt x="28" y="3"/>
                    <a:pt x="36" y="10"/>
                    <a:pt x="36" y="19"/>
                  </a:cubicBezTo>
                  <a:cubicBezTo>
                    <a:pt x="36" y="29"/>
                    <a:pt x="28" y="36"/>
                    <a:pt x="19" y="36"/>
                  </a:cubicBezTo>
                  <a:close/>
                  <a:moveTo>
                    <a:pt x="19" y="0"/>
                  </a:moveTo>
                  <a:cubicBezTo>
                    <a:pt x="8" y="0"/>
                    <a:pt x="0" y="9"/>
                    <a:pt x="0" y="19"/>
                  </a:cubicBezTo>
                  <a:cubicBezTo>
                    <a:pt x="0" y="30"/>
                    <a:pt x="8" y="39"/>
                    <a:pt x="19" y="39"/>
                  </a:cubicBezTo>
                  <a:cubicBezTo>
                    <a:pt x="30" y="39"/>
                    <a:pt x="39" y="30"/>
                    <a:pt x="39" y="19"/>
                  </a:cubicBezTo>
                  <a:cubicBezTo>
                    <a:pt x="39" y="9"/>
                    <a:pt x="30"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6" name="Freeform 23"/>
            <p:cNvSpPr>
              <a:spLocks/>
            </p:cNvSpPr>
            <p:nvPr/>
          </p:nvSpPr>
          <p:spPr bwMode="auto">
            <a:xfrm>
              <a:off x="3322639" y="9028113"/>
              <a:ext cx="50800" cy="100013"/>
            </a:xfrm>
            <a:custGeom>
              <a:avLst/>
              <a:gdLst>
                <a:gd name="T0" fmla="*/ 1 w 2"/>
                <a:gd name="T1" fmla="*/ 4 h 4"/>
                <a:gd name="T2" fmla="*/ 2 w 2"/>
                <a:gd name="T3" fmla="*/ 3 h 4"/>
                <a:gd name="T4" fmla="*/ 2 w 2"/>
                <a:gd name="T5" fmla="*/ 1 h 4"/>
                <a:gd name="T6" fmla="*/ 1 w 2"/>
                <a:gd name="T7" fmla="*/ 0 h 4"/>
                <a:gd name="T8" fmla="*/ 0 w 2"/>
                <a:gd name="T9" fmla="*/ 1 h 4"/>
                <a:gd name="T10" fmla="*/ 0 w 2"/>
                <a:gd name="T11" fmla="*/ 3 h 4"/>
                <a:gd name="T12" fmla="*/ 1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4"/>
                  </a:moveTo>
                  <a:cubicBezTo>
                    <a:pt x="2" y="4"/>
                    <a:pt x="2" y="3"/>
                    <a:pt x="2" y="3"/>
                  </a:cubicBezTo>
                  <a:cubicBezTo>
                    <a:pt x="2" y="1"/>
                    <a:pt x="2" y="1"/>
                    <a:pt x="2" y="1"/>
                  </a:cubicBezTo>
                  <a:cubicBezTo>
                    <a:pt x="2" y="0"/>
                    <a:pt x="2" y="0"/>
                    <a:pt x="1" y="0"/>
                  </a:cubicBezTo>
                  <a:cubicBezTo>
                    <a:pt x="1" y="0"/>
                    <a:pt x="0" y="0"/>
                    <a:pt x="0" y="1"/>
                  </a:cubicBezTo>
                  <a:cubicBezTo>
                    <a:pt x="0" y="3"/>
                    <a:pt x="0" y="3"/>
                    <a:pt x="0" y="3"/>
                  </a:cubicBezTo>
                  <a:cubicBezTo>
                    <a:pt x="0" y="3"/>
                    <a:pt x="1"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7" name="Freeform 24"/>
            <p:cNvSpPr>
              <a:spLocks/>
            </p:cNvSpPr>
            <p:nvPr/>
          </p:nvSpPr>
          <p:spPr bwMode="auto">
            <a:xfrm>
              <a:off x="3322639" y="9705976"/>
              <a:ext cx="50800" cy="100013"/>
            </a:xfrm>
            <a:custGeom>
              <a:avLst/>
              <a:gdLst>
                <a:gd name="T0" fmla="*/ 1 w 2"/>
                <a:gd name="T1" fmla="*/ 0 h 4"/>
                <a:gd name="T2" fmla="*/ 0 w 2"/>
                <a:gd name="T3" fmla="*/ 1 h 4"/>
                <a:gd name="T4" fmla="*/ 0 w 2"/>
                <a:gd name="T5" fmla="*/ 3 h 4"/>
                <a:gd name="T6" fmla="*/ 1 w 2"/>
                <a:gd name="T7" fmla="*/ 4 h 4"/>
                <a:gd name="T8" fmla="*/ 2 w 2"/>
                <a:gd name="T9" fmla="*/ 3 h 4"/>
                <a:gd name="T10" fmla="*/ 2 w 2"/>
                <a:gd name="T11" fmla="*/ 1 h 4"/>
                <a:gd name="T12" fmla="*/ 1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0"/>
                  </a:moveTo>
                  <a:cubicBezTo>
                    <a:pt x="1" y="0"/>
                    <a:pt x="0" y="0"/>
                    <a:pt x="0" y="1"/>
                  </a:cubicBezTo>
                  <a:cubicBezTo>
                    <a:pt x="0" y="3"/>
                    <a:pt x="0" y="3"/>
                    <a:pt x="0" y="3"/>
                  </a:cubicBezTo>
                  <a:cubicBezTo>
                    <a:pt x="0" y="3"/>
                    <a:pt x="1" y="4"/>
                    <a:pt x="1" y="4"/>
                  </a:cubicBezTo>
                  <a:cubicBezTo>
                    <a:pt x="2" y="4"/>
                    <a:pt x="2" y="3"/>
                    <a:pt x="2" y="3"/>
                  </a:cubicBezTo>
                  <a:cubicBezTo>
                    <a:pt x="2" y="1"/>
                    <a:pt x="2"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8" name="Freeform 25"/>
            <p:cNvSpPr>
              <a:spLocks/>
            </p:cNvSpPr>
            <p:nvPr/>
          </p:nvSpPr>
          <p:spPr bwMode="auto">
            <a:xfrm>
              <a:off x="2971801" y="9378951"/>
              <a:ext cx="74613" cy="50800"/>
            </a:xfrm>
            <a:custGeom>
              <a:avLst/>
              <a:gdLst>
                <a:gd name="T0" fmla="*/ 2 w 3"/>
                <a:gd name="T1" fmla="*/ 0 h 2"/>
                <a:gd name="T2" fmla="*/ 1 w 3"/>
                <a:gd name="T3" fmla="*/ 0 h 2"/>
                <a:gd name="T4" fmla="*/ 0 w 3"/>
                <a:gd name="T5" fmla="*/ 1 h 2"/>
                <a:gd name="T6" fmla="*/ 1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1" y="0"/>
                    <a:pt x="1" y="0"/>
                    <a:pt x="1" y="0"/>
                  </a:cubicBezTo>
                  <a:cubicBezTo>
                    <a:pt x="0" y="0"/>
                    <a:pt x="0" y="1"/>
                    <a:pt x="0" y="1"/>
                  </a:cubicBezTo>
                  <a:cubicBezTo>
                    <a:pt x="0" y="2"/>
                    <a:pt x="0" y="2"/>
                    <a:pt x="1" y="2"/>
                  </a:cubicBezTo>
                  <a:cubicBezTo>
                    <a:pt x="2" y="2"/>
                    <a:pt x="2" y="2"/>
                    <a:pt x="2" y="2"/>
                  </a:cubicBezTo>
                  <a:cubicBezTo>
                    <a:pt x="3" y="2"/>
                    <a:pt x="3" y="2"/>
                    <a:pt x="3" y="1"/>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9" name="Freeform 26"/>
            <p:cNvSpPr>
              <a:spLocks/>
            </p:cNvSpPr>
            <p:nvPr/>
          </p:nvSpPr>
          <p:spPr bwMode="auto">
            <a:xfrm>
              <a:off x="3649664" y="9378951"/>
              <a:ext cx="100013" cy="50800"/>
            </a:xfrm>
            <a:custGeom>
              <a:avLst/>
              <a:gdLst>
                <a:gd name="T0" fmla="*/ 3 w 4"/>
                <a:gd name="T1" fmla="*/ 0 h 2"/>
                <a:gd name="T2" fmla="*/ 1 w 4"/>
                <a:gd name="T3" fmla="*/ 0 h 2"/>
                <a:gd name="T4" fmla="*/ 0 w 4"/>
                <a:gd name="T5" fmla="*/ 1 h 2"/>
                <a:gd name="T6" fmla="*/ 1 w 4"/>
                <a:gd name="T7" fmla="*/ 2 h 2"/>
                <a:gd name="T8" fmla="*/ 3 w 4"/>
                <a:gd name="T9" fmla="*/ 2 h 2"/>
                <a:gd name="T10" fmla="*/ 4 w 4"/>
                <a:gd name="T11" fmla="*/ 1 h 2"/>
                <a:gd name="T12" fmla="*/ 3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0"/>
                  </a:moveTo>
                  <a:cubicBezTo>
                    <a:pt x="1" y="0"/>
                    <a:pt x="1" y="0"/>
                    <a:pt x="1" y="0"/>
                  </a:cubicBezTo>
                  <a:cubicBezTo>
                    <a:pt x="0" y="0"/>
                    <a:pt x="0" y="1"/>
                    <a:pt x="0" y="1"/>
                  </a:cubicBezTo>
                  <a:cubicBezTo>
                    <a:pt x="0" y="2"/>
                    <a:pt x="0" y="2"/>
                    <a:pt x="1" y="2"/>
                  </a:cubicBezTo>
                  <a:cubicBezTo>
                    <a:pt x="3" y="2"/>
                    <a:pt x="3" y="2"/>
                    <a:pt x="3" y="2"/>
                  </a:cubicBezTo>
                  <a:cubicBezTo>
                    <a:pt x="3" y="2"/>
                    <a:pt x="4" y="2"/>
                    <a:pt x="4" y="1"/>
                  </a:cubicBezTo>
                  <a:cubicBezTo>
                    <a:pt x="4" y="1"/>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0" name="Freeform 27"/>
            <p:cNvSpPr>
              <a:spLocks/>
            </p:cNvSpPr>
            <p:nvPr/>
          </p:nvSpPr>
          <p:spPr bwMode="auto">
            <a:xfrm>
              <a:off x="3097214" y="9178926"/>
              <a:ext cx="327025" cy="450850"/>
            </a:xfrm>
            <a:custGeom>
              <a:avLst/>
              <a:gdLst>
                <a:gd name="T0" fmla="*/ 11 w 13"/>
                <a:gd name="T1" fmla="*/ 7 h 18"/>
                <a:gd name="T2" fmla="*/ 11 w 13"/>
                <a:gd name="T3" fmla="*/ 1 h 18"/>
                <a:gd name="T4" fmla="*/ 10 w 13"/>
                <a:gd name="T5" fmla="*/ 0 h 18"/>
                <a:gd name="T6" fmla="*/ 9 w 13"/>
                <a:gd name="T7" fmla="*/ 1 h 18"/>
                <a:gd name="T8" fmla="*/ 9 w 13"/>
                <a:gd name="T9" fmla="*/ 7 h 18"/>
                <a:gd name="T10" fmla="*/ 8 w 13"/>
                <a:gd name="T11" fmla="*/ 10 h 18"/>
                <a:gd name="T12" fmla="*/ 0 w 13"/>
                <a:gd name="T13" fmla="*/ 16 h 18"/>
                <a:gd name="T14" fmla="*/ 0 w 13"/>
                <a:gd name="T15" fmla="*/ 18 h 18"/>
                <a:gd name="T16" fmla="*/ 1 w 13"/>
                <a:gd name="T17" fmla="*/ 18 h 18"/>
                <a:gd name="T18" fmla="*/ 10 w 13"/>
                <a:gd name="T19" fmla="*/ 11 h 18"/>
                <a:gd name="T20" fmla="*/ 11 w 13"/>
                <a:gd name="T2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8">
                  <a:moveTo>
                    <a:pt x="11" y="7"/>
                  </a:moveTo>
                  <a:cubicBezTo>
                    <a:pt x="11" y="1"/>
                    <a:pt x="11" y="1"/>
                    <a:pt x="11" y="1"/>
                  </a:cubicBezTo>
                  <a:cubicBezTo>
                    <a:pt x="11" y="1"/>
                    <a:pt x="11" y="0"/>
                    <a:pt x="10" y="0"/>
                  </a:cubicBezTo>
                  <a:cubicBezTo>
                    <a:pt x="10" y="0"/>
                    <a:pt x="9" y="1"/>
                    <a:pt x="9" y="1"/>
                  </a:cubicBezTo>
                  <a:cubicBezTo>
                    <a:pt x="9" y="7"/>
                    <a:pt x="9" y="7"/>
                    <a:pt x="9" y="7"/>
                  </a:cubicBezTo>
                  <a:cubicBezTo>
                    <a:pt x="8" y="8"/>
                    <a:pt x="8" y="9"/>
                    <a:pt x="8" y="10"/>
                  </a:cubicBezTo>
                  <a:cubicBezTo>
                    <a:pt x="0" y="16"/>
                    <a:pt x="0" y="16"/>
                    <a:pt x="0" y="16"/>
                  </a:cubicBezTo>
                  <a:cubicBezTo>
                    <a:pt x="0" y="17"/>
                    <a:pt x="0" y="17"/>
                    <a:pt x="0" y="18"/>
                  </a:cubicBezTo>
                  <a:cubicBezTo>
                    <a:pt x="0" y="18"/>
                    <a:pt x="1" y="18"/>
                    <a:pt x="1" y="18"/>
                  </a:cubicBezTo>
                  <a:cubicBezTo>
                    <a:pt x="10" y="11"/>
                    <a:pt x="10" y="11"/>
                    <a:pt x="10" y="11"/>
                  </a:cubicBezTo>
                  <a:cubicBezTo>
                    <a:pt x="12" y="12"/>
                    <a:pt x="13" y="8"/>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191" name="Group 190"/>
          <p:cNvGrpSpPr/>
          <p:nvPr/>
        </p:nvGrpSpPr>
        <p:grpSpPr>
          <a:xfrm>
            <a:off x="6889336" y="2295611"/>
            <a:ext cx="334604" cy="348557"/>
            <a:chOff x="7920039" y="8851901"/>
            <a:chExt cx="879475" cy="1028700"/>
          </a:xfrm>
          <a:solidFill>
            <a:schemeClr val="accent1"/>
          </a:solidFill>
        </p:grpSpPr>
        <p:sp>
          <p:nvSpPr>
            <p:cNvPr id="192" name="Freeform 28"/>
            <p:cNvSpPr>
              <a:spLocks noEditPoints="1"/>
            </p:cNvSpPr>
            <p:nvPr/>
          </p:nvSpPr>
          <p:spPr bwMode="auto">
            <a:xfrm>
              <a:off x="8245476" y="8851901"/>
              <a:ext cx="252413" cy="250825"/>
            </a:xfrm>
            <a:custGeom>
              <a:avLst/>
              <a:gdLst>
                <a:gd name="T0" fmla="*/ 5 w 10"/>
                <a:gd name="T1" fmla="*/ 8 h 10"/>
                <a:gd name="T2" fmla="*/ 2 w 10"/>
                <a:gd name="T3" fmla="*/ 5 h 10"/>
                <a:gd name="T4" fmla="*/ 5 w 10"/>
                <a:gd name="T5" fmla="*/ 3 h 10"/>
                <a:gd name="T6" fmla="*/ 7 w 10"/>
                <a:gd name="T7" fmla="*/ 5 h 10"/>
                <a:gd name="T8" fmla="*/ 5 w 10"/>
                <a:gd name="T9" fmla="*/ 8 h 10"/>
                <a:gd name="T10" fmla="*/ 10 w 10"/>
                <a:gd name="T11" fmla="*/ 5 h 10"/>
                <a:gd name="T12" fmla="*/ 5 w 10"/>
                <a:gd name="T13" fmla="*/ 0 h 10"/>
                <a:gd name="T14" fmla="*/ 0 w 10"/>
                <a:gd name="T15" fmla="*/ 5 h 10"/>
                <a:gd name="T16" fmla="*/ 3 w 10"/>
                <a:gd name="T17" fmla="*/ 10 h 10"/>
                <a:gd name="T18" fmla="*/ 5 w 10"/>
                <a:gd name="T19" fmla="*/ 10 h 10"/>
                <a:gd name="T20" fmla="*/ 6 w 10"/>
                <a:gd name="T21" fmla="*/ 10 h 10"/>
                <a:gd name="T22" fmla="*/ 10 w 10"/>
                <a:gd name="T2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0">
                  <a:moveTo>
                    <a:pt x="5" y="8"/>
                  </a:moveTo>
                  <a:cubicBezTo>
                    <a:pt x="3" y="8"/>
                    <a:pt x="2" y="6"/>
                    <a:pt x="2" y="5"/>
                  </a:cubicBezTo>
                  <a:cubicBezTo>
                    <a:pt x="2" y="4"/>
                    <a:pt x="3" y="3"/>
                    <a:pt x="5" y="3"/>
                  </a:cubicBezTo>
                  <a:cubicBezTo>
                    <a:pt x="6" y="3"/>
                    <a:pt x="7" y="4"/>
                    <a:pt x="7" y="5"/>
                  </a:cubicBezTo>
                  <a:cubicBezTo>
                    <a:pt x="7" y="6"/>
                    <a:pt x="6" y="8"/>
                    <a:pt x="5" y="8"/>
                  </a:cubicBezTo>
                  <a:close/>
                  <a:moveTo>
                    <a:pt x="10" y="5"/>
                  </a:moveTo>
                  <a:cubicBezTo>
                    <a:pt x="10" y="2"/>
                    <a:pt x="7" y="0"/>
                    <a:pt x="5" y="0"/>
                  </a:cubicBezTo>
                  <a:cubicBezTo>
                    <a:pt x="2" y="0"/>
                    <a:pt x="0" y="2"/>
                    <a:pt x="0" y="5"/>
                  </a:cubicBezTo>
                  <a:cubicBezTo>
                    <a:pt x="0" y="7"/>
                    <a:pt x="1" y="9"/>
                    <a:pt x="3" y="10"/>
                  </a:cubicBezTo>
                  <a:cubicBezTo>
                    <a:pt x="3" y="10"/>
                    <a:pt x="4" y="10"/>
                    <a:pt x="5" y="10"/>
                  </a:cubicBezTo>
                  <a:cubicBezTo>
                    <a:pt x="5" y="10"/>
                    <a:pt x="6" y="10"/>
                    <a:pt x="6" y="10"/>
                  </a:cubicBezTo>
                  <a:cubicBezTo>
                    <a:pt x="8" y="9"/>
                    <a:pt x="10" y="7"/>
                    <a:pt x="1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3" name="Freeform 29"/>
            <p:cNvSpPr>
              <a:spLocks/>
            </p:cNvSpPr>
            <p:nvPr/>
          </p:nvSpPr>
          <p:spPr bwMode="auto">
            <a:xfrm>
              <a:off x="7920039" y="9404351"/>
              <a:ext cx="150813" cy="150813"/>
            </a:xfrm>
            <a:custGeom>
              <a:avLst/>
              <a:gdLst>
                <a:gd name="T0" fmla="*/ 63 w 95"/>
                <a:gd name="T1" fmla="*/ 0 h 95"/>
                <a:gd name="T2" fmla="*/ 31 w 95"/>
                <a:gd name="T3" fmla="*/ 31 h 95"/>
                <a:gd name="T4" fmla="*/ 0 w 95"/>
                <a:gd name="T5" fmla="*/ 79 h 95"/>
                <a:gd name="T6" fmla="*/ 47 w 95"/>
                <a:gd name="T7" fmla="*/ 79 h 95"/>
                <a:gd name="T8" fmla="*/ 95 w 95"/>
                <a:gd name="T9" fmla="*/ 95 h 95"/>
                <a:gd name="T10" fmla="*/ 79 w 95"/>
                <a:gd name="T11" fmla="*/ 47 h 95"/>
                <a:gd name="T12" fmla="*/ 63 w 95"/>
                <a:gd name="T13" fmla="*/ 0 h 95"/>
                <a:gd name="T14" fmla="*/ 63 w 95"/>
                <a:gd name="T15" fmla="*/ 0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95">
                  <a:moveTo>
                    <a:pt x="63" y="0"/>
                  </a:moveTo>
                  <a:lnTo>
                    <a:pt x="31" y="31"/>
                  </a:lnTo>
                  <a:lnTo>
                    <a:pt x="0" y="79"/>
                  </a:lnTo>
                  <a:lnTo>
                    <a:pt x="47" y="79"/>
                  </a:lnTo>
                  <a:lnTo>
                    <a:pt x="95" y="95"/>
                  </a:lnTo>
                  <a:lnTo>
                    <a:pt x="79" y="47"/>
                  </a:lnTo>
                  <a:lnTo>
                    <a:pt x="63" y="0"/>
                  </a:lnTo>
                  <a:lnTo>
                    <a:pt x="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4" name="Freeform 30"/>
            <p:cNvSpPr>
              <a:spLocks/>
            </p:cNvSpPr>
            <p:nvPr/>
          </p:nvSpPr>
          <p:spPr bwMode="auto">
            <a:xfrm>
              <a:off x="8648701" y="9404351"/>
              <a:ext cx="150813" cy="150813"/>
            </a:xfrm>
            <a:custGeom>
              <a:avLst/>
              <a:gdLst>
                <a:gd name="T0" fmla="*/ 95 w 95"/>
                <a:gd name="T1" fmla="*/ 79 h 95"/>
                <a:gd name="T2" fmla="*/ 63 w 95"/>
                <a:gd name="T3" fmla="*/ 31 h 95"/>
                <a:gd name="T4" fmla="*/ 31 w 95"/>
                <a:gd name="T5" fmla="*/ 0 h 95"/>
                <a:gd name="T6" fmla="*/ 15 w 95"/>
                <a:gd name="T7" fmla="*/ 47 h 95"/>
                <a:gd name="T8" fmla="*/ 0 w 95"/>
                <a:gd name="T9" fmla="*/ 95 h 95"/>
                <a:gd name="T10" fmla="*/ 47 w 95"/>
                <a:gd name="T11" fmla="*/ 79 h 95"/>
                <a:gd name="T12" fmla="*/ 95 w 95"/>
                <a:gd name="T13" fmla="*/ 79 h 95"/>
                <a:gd name="T14" fmla="*/ 95 w 95"/>
                <a:gd name="T15" fmla="*/ 79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95">
                  <a:moveTo>
                    <a:pt x="95" y="79"/>
                  </a:moveTo>
                  <a:lnTo>
                    <a:pt x="63" y="31"/>
                  </a:lnTo>
                  <a:lnTo>
                    <a:pt x="31" y="0"/>
                  </a:lnTo>
                  <a:lnTo>
                    <a:pt x="15" y="47"/>
                  </a:lnTo>
                  <a:lnTo>
                    <a:pt x="0" y="95"/>
                  </a:lnTo>
                  <a:lnTo>
                    <a:pt x="47" y="79"/>
                  </a:lnTo>
                  <a:lnTo>
                    <a:pt x="95" y="79"/>
                  </a:lnTo>
                  <a:lnTo>
                    <a:pt x="9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5" name="Freeform 31"/>
            <p:cNvSpPr>
              <a:spLocks/>
            </p:cNvSpPr>
            <p:nvPr/>
          </p:nvSpPr>
          <p:spPr bwMode="auto">
            <a:xfrm>
              <a:off x="7945439" y="9128126"/>
              <a:ext cx="828675" cy="752475"/>
            </a:xfrm>
            <a:custGeom>
              <a:avLst/>
              <a:gdLst>
                <a:gd name="T0" fmla="*/ 33 w 33"/>
                <a:gd name="T1" fmla="*/ 19 h 30"/>
                <a:gd name="T2" fmla="*/ 33 w 33"/>
                <a:gd name="T3" fmla="*/ 17 h 30"/>
                <a:gd name="T4" fmla="*/ 31 w 33"/>
                <a:gd name="T5" fmla="*/ 17 h 30"/>
                <a:gd name="T6" fmla="*/ 30 w 33"/>
                <a:gd name="T7" fmla="*/ 17 h 30"/>
                <a:gd name="T8" fmla="*/ 28 w 33"/>
                <a:gd name="T9" fmla="*/ 20 h 30"/>
                <a:gd name="T10" fmla="*/ 19 w 33"/>
                <a:gd name="T11" fmla="*/ 19 h 30"/>
                <a:gd name="T12" fmla="*/ 18 w 33"/>
                <a:gd name="T13" fmla="*/ 4 h 30"/>
                <a:gd name="T14" fmla="*/ 22 w 33"/>
                <a:gd name="T15" fmla="*/ 4 h 30"/>
                <a:gd name="T16" fmla="*/ 24 w 33"/>
                <a:gd name="T17" fmla="*/ 3 h 30"/>
                <a:gd name="T18" fmla="*/ 24 w 33"/>
                <a:gd name="T19" fmla="*/ 3 h 30"/>
                <a:gd name="T20" fmla="*/ 22 w 33"/>
                <a:gd name="T21" fmla="*/ 2 h 30"/>
                <a:gd name="T22" fmla="*/ 18 w 33"/>
                <a:gd name="T23" fmla="*/ 2 h 30"/>
                <a:gd name="T24" fmla="*/ 18 w 33"/>
                <a:gd name="T25" fmla="*/ 0 h 30"/>
                <a:gd name="T26" fmla="*/ 17 w 33"/>
                <a:gd name="T27" fmla="*/ 0 h 30"/>
                <a:gd name="T28" fmla="*/ 15 w 33"/>
                <a:gd name="T29" fmla="*/ 0 h 30"/>
                <a:gd name="T30" fmla="*/ 15 w 33"/>
                <a:gd name="T31" fmla="*/ 2 h 30"/>
                <a:gd name="T32" fmla="*/ 11 w 33"/>
                <a:gd name="T33" fmla="*/ 2 h 30"/>
                <a:gd name="T34" fmla="*/ 10 w 33"/>
                <a:gd name="T35" fmla="*/ 3 h 30"/>
                <a:gd name="T36" fmla="*/ 10 w 33"/>
                <a:gd name="T37" fmla="*/ 3 h 30"/>
                <a:gd name="T38" fmla="*/ 11 w 33"/>
                <a:gd name="T39" fmla="*/ 4 h 30"/>
                <a:gd name="T40" fmla="*/ 15 w 33"/>
                <a:gd name="T41" fmla="*/ 4 h 30"/>
                <a:gd name="T42" fmla="*/ 14 w 33"/>
                <a:gd name="T43" fmla="*/ 19 h 30"/>
                <a:gd name="T44" fmla="*/ 5 w 33"/>
                <a:gd name="T45" fmla="*/ 20 h 30"/>
                <a:gd name="T46" fmla="*/ 3 w 33"/>
                <a:gd name="T47" fmla="*/ 17 h 30"/>
                <a:gd name="T48" fmla="*/ 2 w 33"/>
                <a:gd name="T49" fmla="*/ 17 h 30"/>
                <a:gd name="T50" fmla="*/ 1 w 33"/>
                <a:gd name="T51" fmla="*/ 17 h 30"/>
                <a:gd name="T52" fmla="*/ 0 w 33"/>
                <a:gd name="T53" fmla="*/ 19 h 30"/>
                <a:gd name="T54" fmla="*/ 5 w 33"/>
                <a:gd name="T55" fmla="*/ 24 h 30"/>
                <a:gd name="T56" fmla="*/ 7 w 33"/>
                <a:gd name="T57" fmla="*/ 25 h 30"/>
                <a:gd name="T58" fmla="*/ 16 w 33"/>
                <a:gd name="T59" fmla="*/ 29 h 30"/>
                <a:gd name="T60" fmla="*/ 17 w 33"/>
                <a:gd name="T61" fmla="*/ 29 h 30"/>
                <a:gd name="T62" fmla="*/ 26 w 33"/>
                <a:gd name="T63" fmla="*/ 25 h 30"/>
                <a:gd name="T64" fmla="*/ 28 w 33"/>
                <a:gd name="T65" fmla="*/ 24 h 30"/>
                <a:gd name="T66" fmla="*/ 33 w 33"/>
                <a:gd name="T67"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30">
                  <a:moveTo>
                    <a:pt x="33" y="19"/>
                  </a:moveTo>
                  <a:cubicBezTo>
                    <a:pt x="33" y="18"/>
                    <a:pt x="33" y="18"/>
                    <a:pt x="33" y="17"/>
                  </a:cubicBezTo>
                  <a:cubicBezTo>
                    <a:pt x="31" y="17"/>
                    <a:pt x="31" y="17"/>
                    <a:pt x="31" y="17"/>
                  </a:cubicBezTo>
                  <a:cubicBezTo>
                    <a:pt x="30" y="17"/>
                    <a:pt x="30" y="17"/>
                    <a:pt x="30" y="17"/>
                  </a:cubicBezTo>
                  <a:cubicBezTo>
                    <a:pt x="30" y="18"/>
                    <a:pt x="29" y="19"/>
                    <a:pt x="28" y="20"/>
                  </a:cubicBezTo>
                  <a:cubicBezTo>
                    <a:pt x="26" y="21"/>
                    <a:pt x="20" y="22"/>
                    <a:pt x="19" y="19"/>
                  </a:cubicBezTo>
                  <a:cubicBezTo>
                    <a:pt x="19" y="18"/>
                    <a:pt x="19" y="10"/>
                    <a:pt x="18" y="4"/>
                  </a:cubicBezTo>
                  <a:cubicBezTo>
                    <a:pt x="22" y="4"/>
                    <a:pt x="22" y="4"/>
                    <a:pt x="22" y="4"/>
                  </a:cubicBezTo>
                  <a:cubicBezTo>
                    <a:pt x="23" y="4"/>
                    <a:pt x="24" y="4"/>
                    <a:pt x="24" y="3"/>
                  </a:cubicBezTo>
                  <a:cubicBezTo>
                    <a:pt x="24" y="3"/>
                    <a:pt x="24" y="3"/>
                    <a:pt x="24" y="3"/>
                  </a:cubicBezTo>
                  <a:cubicBezTo>
                    <a:pt x="24" y="2"/>
                    <a:pt x="23" y="2"/>
                    <a:pt x="22" y="2"/>
                  </a:cubicBezTo>
                  <a:cubicBezTo>
                    <a:pt x="18" y="2"/>
                    <a:pt x="18" y="2"/>
                    <a:pt x="18" y="2"/>
                  </a:cubicBezTo>
                  <a:cubicBezTo>
                    <a:pt x="18" y="1"/>
                    <a:pt x="18" y="0"/>
                    <a:pt x="18" y="0"/>
                  </a:cubicBezTo>
                  <a:cubicBezTo>
                    <a:pt x="18" y="0"/>
                    <a:pt x="17" y="0"/>
                    <a:pt x="17" y="0"/>
                  </a:cubicBezTo>
                  <a:cubicBezTo>
                    <a:pt x="16" y="0"/>
                    <a:pt x="15" y="0"/>
                    <a:pt x="15" y="0"/>
                  </a:cubicBezTo>
                  <a:cubicBezTo>
                    <a:pt x="15" y="0"/>
                    <a:pt x="15" y="1"/>
                    <a:pt x="15" y="2"/>
                  </a:cubicBezTo>
                  <a:cubicBezTo>
                    <a:pt x="11" y="2"/>
                    <a:pt x="11" y="2"/>
                    <a:pt x="11" y="2"/>
                  </a:cubicBezTo>
                  <a:cubicBezTo>
                    <a:pt x="10" y="2"/>
                    <a:pt x="10" y="2"/>
                    <a:pt x="10" y="3"/>
                  </a:cubicBezTo>
                  <a:cubicBezTo>
                    <a:pt x="10" y="3"/>
                    <a:pt x="10" y="3"/>
                    <a:pt x="10" y="3"/>
                  </a:cubicBezTo>
                  <a:cubicBezTo>
                    <a:pt x="10" y="4"/>
                    <a:pt x="10" y="4"/>
                    <a:pt x="11" y="4"/>
                  </a:cubicBezTo>
                  <a:cubicBezTo>
                    <a:pt x="15" y="4"/>
                    <a:pt x="15" y="4"/>
                    <a:pt x="15" y="4"/>
                  </a:cubicBezTo>
                  <a:cubicBezTo>
                    <a:pt x="15" y="10"/>
                    <a:pt x="14" y="18"/>
                    <a:pt x="14" y="19"/>
                  </a:cubicBezTo>
                  <a:cubicBezTo>
                    <a:pt x="13" y="22"/>
                    <a:pt x="7" y="21"/>
                    <a:pt x="5" y="20"/>
                  </a:cubicBezTo>
                  <a:cubicBezTo>
                    <a:pt x="4" y="19"/>
                    <a:pt x="4" y="18"/>
                    <a:pt x="3" y="17"/>
                  </a:cubicBezTo>
                  <a:cubicBezTo>
                    <a:pt x="2" y="17"/>
                    <a:pt x="2" y="17"/>
                    <a:pt x="2" y="17"/>
                  </a:cubicBezTo>
                  <a:cubicBezTo>
                    <a:pt x="1" y="17"/>
                    <a:pt x="1" y="17"/>
                    <a:pt x="1" y="17"/>
                  </a:cubicBezTo>
                  <a:cubicBezTo>
                    <a:pt x="0" y="18"/>
                    <a:pt x="0" y="18"/>
                    <a:pt x="0" y="19"/>
                  </a:cubicBezTo>
                  <a:cubicBezTo>
                    <a:pt x="0" y="22"/>
                    <a:pt x="3" y="23"/>
                    <a:pt x="5" y="24"/>
                  </a:cubicBezTo>
                  <a:cubicBezTo>
                    <a:pt x="6" y="25"/>
                    <a:pt x="6" y="25"/>
                    <a:pt x="7" y="25"/>
                  </a:cubicBezTo>
                  <a:cubicBezTo>
                    <a:pt x="11" y="26"/>
                    <a:pt x="14" y="27"/>
                    <a:pt x="16" y="29"/>
                  </a:cubicBezTo>
                  <a:cubicBezTo>
                    <a:pt x="16" y="30"/>
                    <a:pt x="17" y="30"/>
                    <a:pt x="17" y="29"/>
                  </a:cubicBezTo>
                  <a:cubicBezTo>
                    <a:pt x="20" y="27"/>
                    <a:pt x="22" y="26"/>
                    <a:pt x="26" y="25"/>
                  </a:cubicBezTo>
                  <a:cubicBezTo>
                    <a:pt x="27" y="25"/>
                    <a:pt x="27" y="25"/>
                    <a:pt x="28" y="24"/>
                  </a:cubicBezTo>
                  <a:cubicBezTo>
                    <a:pt x="31" y="23"/>
                    <a:pt x="33" y="22"/>
                    <a:pt x="3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94875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p:cNvSpPr/>
          <p:nvPr/>
        </p:nvSpPr>
        <p:spPr>
          <a:xfrm>
            <a:off x="1777121" y="1700808"/>
            <a:ext cx="92358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55" name="Oval 54"/>
          <p:cNvSpPr/>
          <p:nvPr/>
        </p:nvSpPr>
        <p:spPr>
          <a:xfrm>
            <a:off x="1777121" y="3956114"/>
            <a:ext cx="923587" cy="92382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64" name="Oval 63"/>
          <p:cNvSpPr/>
          <p:nvPr/>
        </p:nvSpPr>
        <p:spPr>
          <a:xfrm>
            <a:off x="9386825" y="1700808"/>
            <a:ext cx="923587" cy="9238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67" name="Oval 66"/>
          <p:cNvSpPr/>
          <p:nvPr/>
        </p:nvSpPr>
        <p:spPr>
          <a:xfrm>
            <a:off x="9386825" y="3956114"/>
            <a:ext cx="923587" cy="92382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104" name="TextBox 103"/>
          <p:cNvSpPr txBox="1"/>
          <p:nvPr/>
        </p:nvSpPr>
        <p:spPr>
          <a:xfrm>
            <a:off x="1731111" y="2661383"/>
            <a:ext cx="1010177" cy="338536"/>
          </a:xfrm>
          <a:prstGeom prst="rect">
            <a:avLst/>
          </a:prstGeom>
          <a:noFill/>
        </p:spPr>
        <p:txBody>
          <a:bodyPr wrap="none" lIns="91422" tIns="45711" rIns="91422" bIns="45711" rtlCol="0">
            <a:spAutoFit/>
          </a:bodyPr>
          <a:lstStyle/>
          <a:p>
            <a:pPr algn="ctr"/>
            <a:r>
              <a:rPr lang="en-US" sz="1600" b="1" dirty="0">
                <a:solidFill>
                  <a:schemeClr val="tx2"/>
                </a:solidFill>
                <a:cs typeface="Lato Regular"/>
              </a:rPr>
              <a:t>Process</a:t>
            </a:r>
            <a:endParaRPr lang="id-ID" sz="3000" b="1" dirty="0">
              <a:solidFill>
                <a:schemeClr val="tx2"/>
              </a:solidFill>
              <a:cs typeface="Lato Regular"/>
            </a:endParaRPr>
          </a:p>
        </p:txBody>
      </p:sp>
      <p:sp>
        <p:nvSpPr>
          <p:cNvPr id="105" name="TextBox 104"/>
          <p:cNvSpPr txBox="1"/>
          <p:nvPr/>
        </p:nvSpPr>
        <p:spPr>
          <a:xfrm>
            <a:off x="1139916" y="2937633"/>
            <a:ext cx="2184536" cy="744801"/>
          </a:xfrm>
          <a:prstGeom prst="rect">
            <a:avLst/>
          </a:prstGeom>
          <a:noFill/>
        </p:spPr>
        <p:txBody>
          <a:bodyPr wrap="square" lIns="91422" tIns="45711" rIns="91422" bIns="45711" rtlCol="0">
            <a:spAutoFit/>
          </a:bodyPr>
          <a:lstStyle/>
          <a:p>
            <a:pPr algn="ctr" defTabSz="323785">
              <a:lnSpc>
                <a:spcPct val="120000"/>
              </a:lnSpc>
              <a:spcBef>
                <a:spcPts val="850"/>
              </a:spcBef>
              <a:defRPr/>
            </a:pPr>
            <a:r>
              <a:rPr lang="en-US" sz="1200" dirty="0">
                <a:solidFill>
                  <a:schemeClr val="bg1">
                    <a:lumMod val="65000"/>
                  </a:schemeClr>
                </a:solidFill>
                <a:cs typeface="Lato Light"/>
              </a:rPr>
              <a:t>What activities work, when to follow up, and how often</a:t>
            </a:r>
            <a:endParaRPr lang="es-ES" sz="1200" dirty="0">
              <a:solidFill>
                <a:schemeClr val="bg1">
                  <a:lumMod val="65000"/>
                </a:schemeClr>
              </a:solidFill>
              <a:cs typeface="Lato Light"/>
            </a:endParaRPr>
          </a:p>
        </p:txBody>
      </p:sp>
      <p:sp>
        <p:nvSpPr>
          <p:cNvPr id="110" name="TextBox 109"/>
          <p:cNvSpPr txBox="1"/>
          <p:nvPr/>
        </p:nvSpPr>
        <p:spPr>
          <a:xfrm>
            <a:off x="9481284" y="2663450"/>
            <a:ext cx="744078" cy="338536"/>
          </a:xfrm>
          <a:prstGeom prst="rect">
            <a:avLst/>
          </a:prstGeom>
          <a:noFill/>
        </p:spPr>
        <p:txBody>
          <a:bodyPr wrap="none" lIns="91422" tIns="45711" rIns="91422" bIns="45711" rtlCol="0">
            <a:spAutoFit/>
          </a:bodyPr>
          <a:lstStyle/>
          <a:p>
            <a:pPr algn="ctr"/>
            <a:r>
              <a:rPr lang="id-ID" sz="1600" b="1" dirty="0">
                <a:solidFill>
                  <a:schemeClr val="tx2"/>
                </a:solidFill>
                <a:cs typeface="Lato Regular"/>
              </a:rPr>
              <a:t>Tools</a:t>
            </a:r>
          </a:p>
        </p:txBody>
      </p:sp>
      <p:sp>
        <p:nvSpPr>
          <p:cNvPr id="111" name="TextBox 110"/>
          <p:cNvSpPr txBox="1"/>
          <p:nvPr/>
        </p:nvSpPr>
        <p:spPr>
          <a:xfrm>
            <a:off x="8689082" y="2939700"/>
            <a:ext cx="2448272" cy="966400"/>
          </a:xfrm>
          <a:prstGeom prst="rect">
            <a:avLst/>
          </a:prstGeom>
          <a:noFill/>
        </p:spPr>
        <p:txBody>
          <a:bodyPr wrap="square" lIns="91422" tIns="45711" rIns="91422" bIns="45711" rtlCol="0">
            <a:spAutoFit/>
          </a:bodyPr>
          <a:lstStyle/>
          <a:p>
            <a:pPr algn="ctr" defTabSz="323785">
              <a:lnSpc>
                <a:spcPct val="120000"/>
              </a:lnSpc>
              <a:spcBef>
                <a:spcPts val="850"/>
              </a:spcBef>
              <a:defRPr/>
            </a:pPr>
            <a:r>
              <a:rPr lang="en-US" sz="1200" dirty="0">
                <a:solidFill>
                  <a:schemeClr val="bg1">
                    <a:lumMod val="65000"/>
                  </a:schemeClr>
                </a:solidFill>
                <a:cs typeface="Lato Light"/>
              </a:rPr>
              <a:t>Marketing Automation Tool, LinkedIn Sales Navigator, Data List Service, LinkedIn Automation tool</a:t>
            </a:r>
            <a:endParaRPr lang="es-ES" sz="1200" dirty="0">
              <a:solidFill>
                <a:schemeClr val="bg1">
                  <a:lumMod val="65000"/>
                </a:schemeClr>
              </a:solidFill>
              <a:cs typeface="Lato Light"/>
            </a:endParaRPr>
          </a:p>
        </p:txBody>
      </p:sp>
      <p:sp>
        <p:nvSpPr>
          <p:cNvPr id="114" name="TextBox 113"/>
          <p:cNvSpPr txBox="1"/>
          <p:nvPr/>
        </p:nvSpPr>
        <p:spPr>
          <a:xfrm>
            <a:off x="1645055" y="4994408"/>
            <a:ext cx="1180095" cy="338536"/>
          </a:xfrm>
          <a:prstGeom prst="rect">
            <a:avLst/>
          </a:prstGeom>
          <a:noFill/>
        </p:spPr>
        <p:txBody>
          <a:bodyPr wrap="none" lIns="91422" tIns="45711" rIns="91422" bIns="45711" rtlCol="0">
            <a:spAutoFit/>
          </a:bodyPr>
          <a:lstStyle/>
          <a:p>
            <a:pPr algn="ctr"/>
            <a:r>
              <a:rPr lang="en-US" sz="1600" b="1" dirty="0">
                <a:solidFill>
                  <a:schemeClr val="tx2"/>
                </a:solidFill>
                <a:cs typeface="Lato Regular"/>
              </a:rPr>
              <a:t>Structure</a:t>
            </a:r>
            <a:endParaRPr lang="id-ID" sz="1600" b="1" dirty="0">
              <a:solidFill>
                <a:schemeClr val="tx2"/>
              </a:solidFill>
              <a:cs typeface="Lato Regular"/>
            </a:endParaRPr>
          </a:p>
        </p:txBody>
      </p:sp>
      <p:sp>
        <p:nvSpPr>
          <p:cNvPr id="115" name="TextBox 114"/>
          <p:cNvSpPr txBox="1"/>
          <p:nvPr/>
        </p:nvSpPr>
        <p:spPr>
          <a:xfrm>
            <a:off x="1138820" y="5270658"/>
            <a:ext cx="2184536" cy="523202"/>
          </a:xfrm>
          <a:prstGeom prst="rect">
            <a:avLst/>
          </a:prstGeom>
          <a:noFill/>
        </p:spPr>
        <p:txBody>
          <a:bodyPr wrap="square" lIns="91422" tIns="45711" rIns="91422" bIns="45711" rtlCol="0">
            <a:spAutoFit/>
          </a:bodyPr>
          <a:lstStyle/>
          <a:p>
            <a:pPr algn="ctr" defTabSz="323785">
              <a:lnSpc>
                <a:spcPct val="120000"/>
              </a:lnSpc>
              <a:spcBef>
                <a:spcPts val="850"/>
              </a:spcBef>
              <a:defRPr/>
            </a:pPr>
            <a:r>
              <a:rPr lang="en-US" sz="1200" dirty="0">
                <a:solidFill>
                  <a:schemeClr val="bg1">
                    <a:lumMod val="65000"/>
                  </a:schemeClr>
                </a:solidFill>
                <a:cs typeface="Lato Light"/>
              </a:rPr>
              <a:t>Manage day to day performance and metrics</a:t>
            </a:r>
            <a:endParaRPr lang="es-ES" sz="1200" dirty="0">
              <a:solidFill>
                <a:schemeClr val="bg1">
                  <a:lumMod val="65000"/>
                </a:schemeClr>
              </a:solidFill>
              <a:cs typeface="Lato Light"/>
            </a:endParaRPr>
          </a:p>
        </p:txBody>
      </p:sp>
      <p:sp>
        <p:nvSpPr>
          <p:cNvPr id="120" name="TextBox 119"/>
          <p:cNvSpPr txBox="1"/>
          <p:nvPr/>
        </p:nvSpPr>
        <p:spPr>
          <a:xfrm>
            <a:off x="9315079" y="4996476"/>
            <a:ext cx="1074297" cy="338536"/>
          </a:xfrm>
          <a:prstGeom prst="rect">
            <a:avLst/>
          </a:prstGeom>
          <a:noFill/>
        </p:spPr>
        <p:txBody>
          <a:bodyPr wrap="none" lIns="91422" tIns="45711" rIns="91422" bIns="45711" rtlCol="0">
            <a:spAutoFit/>
          </a:bodyPr>
          <a:lstStyle/>
          <a:p>
            <a:pPr algn="ctr"/>
            <a:r>
              <a:rPr lang="id-ID" sz="1600" b="1" dirty="0">
                <a:solidFill>
                  <a:schemeClr val="tx2"/>
                </a:solidFill>
                <a:cs typeface="Lato Regular"/>
              </a:rPr>
              <a:t>Portfolio</a:t>
            </a:r>
          </a:p>
        </p:txBody>
      </p:sp>
      <p:sp>
        <p:nvSpPr>
          <p:cNvPr id="121" name="TextBox 120"/>
          <p:cNvSpPr txBox="1"/>
          <p:nvPr/>
        </p:nvSpPr>
        <p:spPr>
          <a:xfrm>
            <a:off x="8755945" y="5272726"/>
            <a:ext cx="2184536" cy="523202"/>
          </a:xfrm>
          <a:prstGeom prst="rect">
            <a:avLst/>
          </a:prstGeom>
          <a:noFill/>
        </p:spPr>
        <p:txBody>
          <a:bodyPr wrap="square" lIns="91422" tIns="45711" rIns="91422" bIns="45711" rtlCol="0">
            <a:spAutoFit/>
          </a:bodyPr>
          <a:lstStyle/>
          <a:p>
            <a:pPr algn="ctr" defTabSz="323785">
              <a:lnSpc>
                <a:spcPct val="120000"/>
              </a:lnSpc>
              <a:spcBef>
                <a:spcPts val="850"/>
              </a:spcBef>
              <a:defRPr/>
            </a:pPr>
            <a:r>
              <a:rPr lang="en-US" sz="1200" dirty="0">
                <a:solidFill>
                  <a:schemeClr val="bg1">
                    <a:lumMod val="65000"/>
                  </a:schemeClr>
                </a:solidFill>
                <a:cs typeface="Lato Light"/>
              </a:rPr>
              <a:t>Sales Collateral, Client testimonials, references</a:t>
            </a:r>
            <a:endParaRPr lang="es-ES" sz="1200" dirty="0">
              <a:solidFill>
                <a:schemeClr val="bg1">
                  <a:lumMod val="65000"/>
                </a:schemeClr>
              </a:solidFill>
              <a:cs typeface="Lato Light"/>
            </a:endParaRPr>
          </a:p>
        </p:txBody>
      </p:sp>
      <p:sp>
        <p:nvSpPr>
          <p:cNvPr id="65" name="Freeform 102"/>
          <p:cNvSpPr>
            <a:spLocks noChangeArrowheads="1"/>
          </p:cNvSpPr>
          <p:nvPr/>
        </p:nvSpPr>
        <p:spPr bwMode="auto">
          <a:xfrm>
            <a:off x="9656047" y="1974677"/>
            <a:ext cx="402338" cy="359610"/>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900" dirty="0"/>
          </a:p>
        </p:txBody>
      </p:sp>
      <p:sp>
        <p:nvSpPr>
          <p:cNvPr id="66" name="Freeform 104"/>
          <p:cNvSpPr>
            <a:spLocks noChangeArrowheads="1"/>
          </p:cNvSpPr>
          <p:nvPr/>
        </p:nvSpPr>
        <p:spPr bwMode="auto">
          <a:xfrm>
            <a:off x="2039430" y="1985817"/>
            <a:ext cx="402338" cy="270598"/>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dirty="0"/>
          </a:p>
        </p:txBody>
      </p:sp>
      <p:sp>
        <p:nvSpPr>
          <p:cNvPr id="68" name="Freeform 110"/>
          <p:cNvSpPr>
            <a:spLocks noChangeArrowheads="1"/>
          </p:cNvSpPr>
          <p:nvPr/>
        </p:nvSpPr>
        <p:spPr bwMode="auto">
          <a:xfrm>
            <a:off x="2019425" y="4255774"/>
            <a:ext cx="373851" cy="302644"/>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endParaRPr lang="en-US" sz="900" dirty="0"/>
          </a:p>
        </p:txBody>
      </p:sp>
      <p:sp>
        <p:nvSpPr>
          <p:cNvPr id="69" name="Freeform 97"/>
          <p:cNvSpPr>
            <a:spLocks noChangeArrowheads="1"/>
          </p:cNvSpPr>
          <p:nvPr/>
        </p:nvSpPr>
        <p:spPr bwMode="auto">
          <a:xfrm>
            <a:off x="9656047" y="4222354"/>
            <a:ext cx="402338" cy="345370"/>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endParaRPr lang="en-US" sz="900" dirty="0"/>
          </a:p>
        </p:txBody>
      </p:sp>
      <p:grpSp>
        <p:nvGrpSpPr>
          <p:cNvPr id="123" name="Group 83"/>
          <p:cNvGrpSpPr>
            <a:grpSpLocks noChangeAspect="1"/>
          </p:cNvGrpSpPr>
          <p:nvPr/>
        </p:nvGrpSpPr>
        <p:grpSpPr bwMode="auto">
          <a:xfrm>
            <a:off x="4311759" y="1612163"/>
            <a:ext cx="3570070" cy="5076466"/>
            <a:chOff x="5218" y="822"/>
            <a:chExt cx="4920" cy="6996"/>
          </a:xfrm>
        </p:grpSpPr>
        <p:sp>
          <p:nvSpPr>
            <p:cNvPr id="124" name="AutoShape 82"/>
            <p:cNvSpPr>
              <a:spLocks noChangeAspect="1" noChangeArrowheads="1" noTextEdit="1"/>
            </p:cNvSpPr>
            <p:nvPr/>
          </p:nvSpPr>
          <p:spPr bwMode="auto">
            <a:xfrm>
              <a:off x="5218" y="822"/>
              <a:ext cx="4920" cy="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5" name="Freeform 84"/>
            <p:cNvSpPr>
              <a:spLocks/>
            </p:cNvSpPr>
            <p:nvPr/>
          </p:nvSpPr>
          <p:spPr bwMode="auto">
            <a:xfrm>
              <a:off x="5731" y="3292"/>
              <a:ext cx="1321" cy="1006"/>
            </a:xfrm>
            <a:custGeom>
              <a:avLst/>
              <a:gdLst>
                <a:gd name="T0" fmla="*/ 0 w 211"/>
                <a:gd name="T1" fmla="*/ 40 h 161"/>
                <a:gd name="T2" fmla="*/ 140 w 211"/>
                <a:gd name="T3" fmla="*/ 159 h 161"/>
                <a:gd name="T4" fmla="*/ 211 w 211"/>
                <a:gd name="T5" fmla="*/ 69 h 161"/>
                <a:gd name="T6" fmla="*/ 164 w 211"/>
                <a:gd name="T7" fmla="*/ 0 h 161"/>
                <a:gd name="T8" fmla="*/ 129 w 211"/>
                <a:gd name="T9" fmla="*/ 83 h 161"/>
                <a:gd name="T10" fmla="*/ 55 w 211"/>
                <a:gd name="T11" fmla="*/ 5 h 161"/>
                <a:gd name="T12" fmla="*/ 0 w 211"/>
                <a:gd name="T13" fmla="*/ 40 h 161"/>
              </a:gdLst>
              <a:ahLst/>
              <a:cxnLst>
                <a:cxn ang="0">
                  <a:pos x="T0" y="T1"/>
                </a:cxn>
                <a:cxn ang="0">
                  <a:pos x="T2" y="T3"/>
                </a:cxn>
                <a:cxn ang="0">
                  <a:pos x="T4" y="T5"/>
                </a:cxn>
                <a:cxn ang="0">
                  <a:pos x="T6" y="T7"/>
                </a:cxn>
                <a:cxn ang="0">
                  <a:pos x="T8" y="T9"/>
                </a:cxn>
                <a:cxn ang="0">
                  <a:pos x="T10" y="T11"/>
                </a:cxn>
                <a:cxn ang="0">
                  <a:pos x="T12" y="T13"/>
                </a:cxn>
              </a:cxnLst>
              <a:rect l="0" t="0" r="r" b="b"/>
              <a:pathLst>
                <a:path w="211" h="161">
                  <a:moveTo>
                    <a:pt x="0" y="40"/>
                  </a:moveTo>
                  <a:cubicBezTo>
                    <a:pt x="0" y="40"/>
                    <a:pt x="100" y="161"/>
                    <a:pt x="140" y="159"/>
                  </a:cubicBezTo>
                  <a:cubicBezTo>
                    <a:pt x="180" y="158"/>
                    <a:pt x="211" y="69"/>
                    <a:pt x="211" y="69"/>
                  </a:cubicBezTo>
                  <a:cubicBezTo>
                    <a:pt x="164" y="0"/>
                    <a:pt x="164" y="0"/>
                    <a:pt x="164" y="0"/>
                  </a:cubicBezTo>
                  <a:cubicBezTo>
                    <a:pt x="129" y="83"/>
                    <a:pt x="129" y="83"/>
                    <a:pt x="129" y="83"/>
                  </a:cubicBezTo>
                  <a:cubicBezTo>
                    <a:pt x="55" y="5"/>
                    <a:pt x="55" y="5"/>
                    <a:pt x="55" y="5"/>
                  </a:cubicBezTo>
                  <a:lnTo>
                    <a:pt x="0" y="40"/>
                  </a:ln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6" name="Freeform 85"/>
            <p:cNvSpPr>
              <a:spLocks/>
            </p:cNvSpPr>
            <p:nvPr/>
          </p:nvSpPr>
          <p:spPr bwMode="auto">
            <a:xfrm>
              <a:off x="6539" y="3767"/>
              <a:ext cx="112" cy="150"/>
            </a:xfrm>
            <a:custGeom>
              <a:avLst/>
              <a:gdLst>
                <a:gd name="T0" fmla="*/ 18 w 18"/>
                <a:gd name="T1" fmla="*/ 24 h 24"/>
                <a:gd name="T2" fmla="*/ 2 w 18"/>
                <a:gd name="T3" fmla="*/ 0 h 24"/>
                <a:gd name="T4" fmla="*/ 0 w 18"/>
                <a:gd name="T5" fmla="*/ 7 h 24"/>
                <a:gd name="T6" fmla="*/ 18 w 18"/>
                <a:gd name="T7" fmla="*/ 24 h 24"/>
              </a:gdLst>
              <a:ahLst/>
              <a:cxnLst>
                <a:cxn ang="0">
                  <a:pos x="T0" y="T1"/>
                </a:cxn>
                <a:cxn ang="0">
                  <a:pos x="T2" y="T3"/>
                </a:cxn>
                <a:cxn ang="0">
                  <a:pos x="T4" y="T5"/>
                </a:cxn>
                <a:cxn ang="0">
                  <a:pos x="T6" y="T7"/>
                </a:cxn>
              </a:cxnLst>
              <a:rect l="0" t="0" r="r" b="b"/>
              <a:pathLst>
                <a:path w="18" h="24">
                  <a:moveTo>
                    <a:pt x="18" y="24"/>
                  </a:moveTo>
                  <a:cubicBezTo>
                    <a:pt x="16" y="18"/>
                    <a:pt x="6" y="4"/>
                    <a:pt x="2" y="0"/>
                  </a:cubicBezTo>
                  <a:cubicBezTo>
                    <a:pt x="0" y="7"/>
                    <a:pt x="0" y="7"/>
                    <a:pt x="0" y="7"/>
                  </a:cubicBezTo>
                  <a:cubicBezTo>
                    <a:pt x="0" y="7"/>
                    <a:pt x="8" y="20"/>
                    <a:pt x="18" y="24"/>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7" name="Freeform 86"/>
            <p:cNvSpPr>
              <a:spLocks/>
            </p:cNvSpPr>
            <p:nvPr/>
          </p:nvSpPr>
          <p:spPr bwMode="auto">
            <a:xfrm>
              <a:off x="5731" y="3292"/>
              <a:ext cx="1321" cy="1006"/>
            </a:xfrm>
            <a:custGeom>
              <a:avLst/>
              <a:gdLst>
                <a:gd name="T0" fmla="*/ 164 w 211"/>
                <a:gd name="T1" fmla="*/ 0 h 161"/>
                <a:gd name="T2" fmla="*/ 156 w 211"/>
                <a:gd name="T3" fmla="*/ 19 h 161"/>
                <a:gd name="T4" fmla="*/ 176 w 211"/>
                <a:gd name="T5" fmla="*/ 93 h 161"/>
                <a:gd name="T6" fmla="*/ 129 w 211"/>
                <a:gd name="T7" fmla="*/ 140 h 161"/>
                <a:gd name="T8" fmla="*/ 75 w 211"/>
                <a:gd name="T9" fmla="*/ 106 h 161"/>
                <a:gd name="T10" fmla="*/ 48 w 211"/>
                <a:gd name="T11" fmla="*/ 79 h 161"/>
                <a:gd name="T12" fmla="*/ 30 w 211"/>
                <a:gd name="T13" fmla="*/ 59 h 161"/>
                <a:gd name="T14" fmla="*/ 68 w 211"/>
                <a:gd name="T15" fmla="*/ 19 h 161"/>
                <a:gd name="T16" fmla="*/ 55 w 211"/>
                <a:gd name="T17" fmla="*/ 5 h 161"/>
                <a:gd name="T18" fmla="*/ 0 w 211"/>
                <a:gd name="T19" fmla="*/ 40 h 161"/>
                <a:gd name="T20" fmla="*/ 140 w 211"/>
                <a:gd name="T21" fmla="*/ 159 h 161"/>
                <a:gd name="T22" fmla="*/ 211 w 211"/>
                <a:gd name="T23" fmla="*/ 69 h 161"/>
                <a:gd name="T24" fmla="*/ 164 w 211"/>
                <a:gd name="T2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1" h="161">
                  <a:moveTo>
                    <a:pt x="164" y="0"/>
                  </a:moveTo>
                  <a:cubicBezTo>
                    <a:pt x="156" y="19"/>
                    <a:pt x="156" y="19"/>
                    <a:pt x="156" y="19"/>
                  </a:cubicBezTo>
                  <a:cubicBezTo>
                    <a:pt x="174" y="38"/>
                    <a:pt x="179" y="68"/>
                    <a:pt x="176" y="93"/>
                  </a:cubicBezTo>
                  <a:cubicBezTo>
                    <a:pt x="172" y="117"/>
                    <a:pt x="157" y="145"/>
                    <a:pt x="129" y="140"/>
                  </a:cubicBezTo>
                  <a:cubicBezTo>
                    <a:pt x="108" y="136"/>
                    <a:pt x="89" y="120"/>
                    <a:pt x="75" y="106"/>
                  </a:cubicBezTo>
                  <a:cubicBezTo>
                    <a:pt x="66" y="97"/>
                    <a:pt x="57" y="88"/>
                    <a:pt x="48" y="79"/>
                  </a:cubicBezTo>
                  <a:cubicBezTo>
                    <a:pt x="41" y="74"/>
                    <a:pt x="33" y="67"/>
                    <a:pt x="30" y="59"/>
                  </a:cubicBezTo>
                  <a:cubicBezTo>
                    <a:pt x="20" y="36"/>
                    <a:pt x="52" y="32"/>
                    <a:pt x="68" y="19"/>
                  </a:cubicBezTo>
                  <a:cubicBezTo>
                    <a:pt x="55" y="5"/>
                    <a:pt x="55" y="5"/>
                    <a:pt x="55" y="5"/>
                  </a:cubicBezTo>
                  <a:cubicBezTo>
                    <a:pt x="0" y="40"/>
                    <a:pt x="0" y="40"/>
                    <a:pt x="0" y="40"/>
                  </a:cubicBezTo>
                  <a:cubicBezTo>
                    <a:pt x="0" y="40"/>
                    <a:pt x="100" y="161"/>
                    <a:pt x="140" y="159"/>
                  </a:cubicBezTo>
                  <a:cubicBezTo>
                    <a:pt x="180" y="158"/>
                    <a:pt x="211" y="69"/>
                    <a:pt x="211" y="69"/>
                  </a:cubicBezTo>
                  <a:lnTo>
                    <a:pt x="164" y="0"/>
                  </a:ln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8" name="Freeform 87"/>
            <p:cNvSpPr>
              <a:spLocks/>
            </p:cNvSpPr>
            <p:nvPr/>
          </p:nvSpPr>
          <p:spPr bwMode="auto">
            <a:xfrm>
              <a:off x="5143" y="2573"/>
              <a:ext cx="1239" cy="1100"/>
            </a:xfrm>
            <a:custGeom>
              <a:avLst/>
              <a:gdLst>
                <a:gd name="T0" fmla="*/ 134 w 198"/>
                <a:gd name="T1" fmla="*/ 137 h 176"/>
                <a:gd name="T2" fmla="*/ 165 w 198"/>
                <a:gd name="T3" fmla="*/ 116 h 176"/>
                <a:gd name="T4" fmla="*/ 170 w 198"/>
                <a:gd name="T5" fmla="*/ 88 h 176"/>
                <a:gd name="T6" fmla="*/ 182 w 198"/>
                <a:gd name="T7" fmla="*/ 70 h 176"/>
                <a:gd name="T8" fmla="*/ 184 w 198"/>
                <a:gd name="T9" fmla="*/ 52 h 176"/>
                <a:gd name="T10" fmla="*/ 148 w 198"/>
                <a:gd name="T11" fmla="*/ 72 h 176"/>
                <a:gd name="T12" fmla="*/ 142 w 198"/>
                <a:gd name="T13" fmla="*/ 68 h 176"/>
                <a:gd name="T14" fmla="*/ 128 w 198"/>
                <a:gd name="T15" fmla="*/ 15 h 176"/>
                <a:gd name="T16" fmla="*/ 101 w 198"/>
                <a:gd name="T17" fmla="*/ 14 h 176"/>
                <a:gd name="T18" fmla="*/ 109 w 198"/>
                <a:gd name="T19" fmla="*/ 76 h 176"/>
                <a:gd name="T20" fmla="*/ 71 w 198"/>
                <a:gd name="T21" fmla="*/ 16 h 176"/>
                <a:gd name="T22" fmla="*/ 82 w 198"/>
                <a:gd name="T23" fmla="*/ 92 h 176"/>
                <a:gd name="T24" fmla="*/ 43 w 198"/>
                <a:gd name="T25" fmla="*/ 41 h 176"/>
                <a:gd name="T26" fmla="*/ 61 w 198"/>
                <a:gd name="T27" fmla="*/ 108 h 176"/>
                <a:gd name="T28" fmla="*/ 13 w 198"/>
                <a:gd name="T29" fmla="*/ 65 h 176"/>
                <a:gd name="T30" fmla="*/ 64 w 198"/>
                <a:gd name="T31" fmla="*/ 150 h 176"/>
                <a:gd name="T32" fmla="*/ 134 w 198"/>
                <a:gd name="T33" fmla="*/ 13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76">
                  <a:moveTo>
                    <a:pt x="134" y="137"/>
                  </a:moveTo>
                  <a:cubicBezTo>
                    <a:pt x="134" y="137"/>
                    <a:pt x="160" y="136"/>
                    <a:pt x="165" y="116"/>
                  </a:cubicBezTo>
                  <a:cubicBezTo>
                    <a:pt x="168" y="105"/>
                    <a:pt x="167" y="99"/>
                    <a:pt x="170" y="88"/>
                  </a:cubicBezTo>
                  <a:cubicBezTo>
                    <a:pt x="172" y="82"/>
                    <a:pt x="176" y="73"/>
                    <a:pt x="182" y="70"/>
                  </a:cubicBezTo>
                  <a:cubicBezTo>
                    <a:pt x="198" y="62"/>
                    <a:pt x="190" y="55"/>
                    <a:pt x="184" y="52"/>
                  </a:cubicBezTo>
                  <a:cubicBezTo>
                    <a:pt x="176" y="48"/>
                    <a:pt x="157" y="38"/>
                    <a:pt x="148" y="72"/>
                  </a:cubicBezTo>
                  <a:cubicBezTo>
                    <a:pt x="148" y="72"/>
                    <a:pt x="145" y="77"/>
                    <a:pt x="142" y="68"/>
                  </a:cubicBezTo>
                  <a:cubicBezTo>
                    <a:pt x="140" y="59"/>
                    <a:pt x="135" y="26"/>
                    <a:pt x="128" y="15"/>
                  </a:cubicBezTo>
                  <a:cubicBezTo>
                    <a:pt x="121" y="5"/>
                    <a:pt x="103" y="0"/>
                    <a:pt x="101" y="14"/>
                  </a:cubicBezTo>
                  <a:cubicBezTo>
                    <a:pt x="99" y="27"/>
                    <a:pt x="109" y="76"/>
                    <a:pt x="109" y="76"/>
                  </a:cubicBezTo>
                  <a:cubicBezTo>
                    <a:pt x="109" y="76"/>
                    <a:pt x="90" y="14"/>
                    <a:pt x="71" y="16"/>
                  </a:cubicBezTo>
                  <a:cubicBezTo>
                    <a:pt x="51" y="19"/>
                    <a:pt x="65" y="57"/>
                    <a:pt x="82" y="92"/>
                  </a:cubicBezTo>
                  <a:cubicBezTo>
                    <a:pt x="82" y="92"/>
                    <a:pt x="56" y="32"/>
                    <a:pt x="43" y="41"/>
                  </a:cubicBezTo>
                  <a:cubicBezTo>
                    <a:pt x="26" y="52"/>
                    <a:pt x="61" y="108"/>
                    <a:pt x="61" y="108"/>
                  </a:cubicBezTo>
                  <a:cubicBezTo>
                    <a:pt x="61" y="108"/>
                    <a:pt x="26" y="54"/>
                    <a:pt x="13" y="65"/>
                  </a:cubicBezTo>
                  <a:cubicBezTo>
                    <a:pt x="0" y="76"/>
                    <a:pt x="50" y="141"/>
                    <a:pt x="64" y="150"/>
                  </a:cubicBezTo>
                  <a:cubicBezTo>
                    <a:pt x="78" y="159"/>
                    <a:pt x="112" y="176"/>
                    <a:pt x="134" y="137"/>
                  </a:cubicBez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9" name="Freeform 88"/>
            <p:cNvSpPr>
              <a:spLocks/>
            </p:cNvSpPr>
            <p:nvPr/>
          </p:nvSpPr>
          <p:spPr bwMode="auto">
            <a:xfrm>
              <a:off x="5262" y="2835"/>
              <a:ext cx="319" cy="475"/>
            </a:xfrm>
            <a:custGeom>
              <a:avLst/>
              <a:gdLst>
                <a:gd name="T0" fmla="*/ 22 w 51"/>
                <a:gd name="T1" fmla="*/ 0 h 76"/>
                <a:gd name="T2" fmla="*/ 20 w 51"/>
                <a:gd name="T3" fmla="*/ 11 h 76"/>
                <a:gd name="T4" fmla="*/ 33 w 51"/>
                <a:gd name="T5" fmla="*/ 47 h 76"/>
                <a:gd name="T6" fmla="*/ 35 w 51"/>
                <a:gd name="T7" fmla="*/ 50 h 76"/>
                <a:gd name="T8" fmla="*/ 43 w 51"/>
                <a:gd name="T9" fmla="*/ 63 h 76"/>
                <a:gd name="T10" fmla="*/ 31 w 51"/>
                <a:gd name="T11" fmla="*/ 61 h 76"/>
                <a:gd name="T12" fmla="*/ 0 w 51"/>
                <a:gd name="T13" fmla="*/ 22 h 76"/>
                <a:gd name="T14" fmla="*/ 42 w 51"/>
                <a:gd name="T15" fmla="*/ 66 h 76"/>
                <a:gd name="T16" fmla="*/ 22 w 51"/>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76">
                  <a:moveTo>
                    <a:pt x="22" y="0"/>
                  </a:moveTo>
                  <a:cubicBezTo>
                    <a:pt x="21" y="4"/>
                    <a:pt x="20" y="7"/>
                    <a:pt x="20" y="11"/>
                  </a:cubicBezTo>
                  <a:cubicBezTo>
                    <a:pt x="21" y="23"/>
                    <a:pt x="27" y="36"/>
                    <a:pt x="33" y="47"/>
                  </a:cubicBezTo>
                  <a:cubicBezTo>
                    <a:pt x="34" y="48"/>
                    <a:pt x="34" y="49"/>
                    <a:pt x="35" y="50"/>
                  </a:cubicBezTo>
                  <a:cubicBezTo>
                    <a:pt x="37" y="54"/>
                    <a:pt x="41" y="58"/>
                    <a:pt x="43" y="63"/>
                  </a:cubicBezTo>
                  <a:cubicBezTo>
                    <a:pt x="51" y="76"/>
                    <a:pt x="35" y="66"/>
                    <a:pt x="31" y="61"/>
                  </a:cubicBezTo>
                  <a:cubicBezTo>
                    <a:pt x="27" y="56"/>
                    <a:pt x="12" y="30"/>
                    <a:pt x="0" y="22"/>
                  </a:cubicBezTo>
                  <a:cubicBezTo>
                    <a:pt x="15" y="25"/>
                    <a:pt x="42" y="66"/>
                    <a:pt x="42" y="66"/>
                  </a:cubicBezTo>
                  <a:cubicBezTo>
                    <a:pt x="42" y="66"/>
                    <a:pt x="10" y="14"/>
                    <a:pt x="22" y="0"/>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0" name="Freeform 89"/>
            <p:cNvSpPr>
              <a:spLocks/>
            </p:cNvSpPr>
            <p:nvPr/>
          </p:nvSpPr>
          <p:spPr bwMode="auto">
            <a:xfrm>
              <a:off x="5237" y="3110"/>
              <a:ext cx="895" cy="563"/>
            </a:xfrm>
            <a:custGeom>
              <a:avLst/>
              <a:gdLst>
                <a:gd name="T0" fmla="*/ 13 w 143"/>
                <a:gd name="T1" fmla="*/ 12 h 90"/>
                <a:gd name="T2" fmla="*/ 28 w 143"/>
                <a:gd name="T3" fmla="*/ 32 h 90"/>
                <a:gd name="T4" fmla="*/ 44 w 143"/>
                <a:gd name="T5" fmla="*/ 48 h 90"/>
                <a:gd name="T6" fmla="*/ 110 w 143"/>
                <a:gd name="T7" fmla="*/ 58 h 90"/>
                <a:gd name="T8" fmla="*/ 129 w 143"/>
                <a:gd name="T9" fmla="*/ 45 h 90"/>
                <a:gd name="T10" fmla="*/ 141 w 143"/>
                <a:gd name="T11" fmla="*/ 43 h 90"/>
                <a:gd name="T12" fmla="*/ 143 w 143"/>
                <a:gd name="T13" fmla="*/ 42 h 90"/>
                <a:gd name="T14" fmla="*/ 119 w 143"/>
                <a:gd name="T15" fmla="*/ 51 h 90"/>
                <a:gd name="T16" fmla="*/ 49 w 143"/>
                <a:gd name="T17" fmla="*/ 64 h 90"/>
                <a:gd name="T18" fmla="*/ 0 w 143"/>
                <a:gd name="T19" fmla="*/ 0 h 90"/>
                <a:gd name="T20" fmla="*/ 13 w 143"/>
                <a:gd name="T21"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90">
                  <a:moveTo>
                    <a:pt x="13" y="12"/>
                  </a:moveTo>
                  <a:cubicBezTo>
                    <a:pt x="19" y="18"/>
                    <a:pt x="23" y="25"/>
                    <a:pt x="28" y="32"/>
                  </a:cubicBezTo>
                  <a:cubicBezTo>
                    <a:pt x="32" y="38"/>
                    <a:pt x="39" y="43"/>
                    <a:pt x="44" y="48"/>
                  </a:cubicBezTo>
                  <a:cubicBezTo>
                    <a:pt x="65" y="67"/>
                    <a:pt x="88" y="80"/>
                    <a:pt x="110" y="58"/>
                  </a:cubicBezTo>
                  <a:cubicBezTo>
                    <a:pt x="116" y="52"/>
                    <a:pt x="121" y="47"/>
                    <a:pt x="129" y="45"/>
                  </a:cubicBezTo>
                  <a:cubicBezTo>
                    <a:pt x="133" y="44"/>
                    <a:pt x="137" y="44"/>
                    <a:pt x="141" y="43"/>
                  </a:cubicBezTo>
                  <a:cubicBezTo>
                    <a:pt x="142" y="42"/>
                    <a:pt x="143" y="42"/>
                    <a:pt x="143" y="42"/>
                  </a:cubicBezTo>
                  <a:cubicBezTo>
                    <a:pt x="134" y="50"/>
                    <a:pt x="119" y="51"/>
                    <a:pt x="119" y="51"/>
                  </a:cubicBezTo>
                  <a:cubicBezTo>
                    <a:pt x="97" y="90"/>
                    <a:pt x="63" y="73"/>
                    <a:pt x="49" y="64"/>
                  </a:cubicBezTo>
                  <a:cubicBezTo>
                    <a:pt x="39" y="58"/>
                    <a:pt x="11" y="23"/>
                    <a:pt x="0" y="0"/>
                  </a:cubicBezTo>
                  <a:cubicBezTo>
                    <a:pt x="4" y="4"/>
                    <a:pt x="9" y="8"/>
                    <a:pt x="13" y="12"/>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1" name="Freeform 90"/>
            <p:cNvSpPr>
              <a:spLocks/>
            </p:cNvSpPr>
            <p:nvPr/>
          </p:nvSpPr>
          <p:spPr bwMode="auto">
            <a:xfrm>
              <a:off x="5612" y="2598"/>
              <a:ext cx="288" cy="500"/>
            </a:xfrm>
            <a:custGeom>
              <a:avLst/>
              <a:gdLst>
                <a:gd name="T0" fmla="*/ 46 w 46"/>
                <a:gd name="T1" fmla="*/ 5 h 80"/>
                <a:gd name="T2" fmla="*/ 37 w 46"/>
                <a:gd name="T3" fmla="*/ 7 h 80"/>
                <a:gd name="T4" fmla="*/ 34 w 46"/>
                <a:gd name="T5" fmla="*/ 44 h 80"/>
                <a:gd name="T6" fmla="*/ 38 w 46"/>
                <a:gd name="T7" fmla="*/ 60 h 80"/>
                <a:gd name="T8" fmla="*/ 37 w 46"/>
                <a:gd name="T9" fmla="*/ 75 h 80"/>
                <a:gd name="T10" fmla="*/ 27 w 46"/>
                <a:gd name="T11" fmla="*/ 66 h 80"/>
                <a:gd name="T12" fmla="*/ 14 w 46"/>
                <a:gd name="T13" fmla="*/ 39 h 80"/>
                <a:gd name="T14" fmla="*/ 0 w 46"/>
                <a:gd name="T15" fmla="*/ 13 h 80"/>
                <a:gd name="T16" fmla="*/ 34 w 46"/>
                <a:gd name="T17" fmla="*/ 72 h 80"/>
                <a:gd name="T18" fmla="*/ 26 w 46"/>
                <a:gd name="T19" fmla="*/ 10 h 80"/>
                <a:gd name="T20" fmla="*/ 46 w 46"/>
                <a:gd name="T21"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80">
                  <a:moveTo>
                    <a:pt x="46" y="5"/>
                  </a:moveTo>
                  <a:cubicBezTo>
                    <a:pt x="43" y="5"/>
                    <a:pt x="40" y="5"/>
                    <a:pt x="37" y="7"/>
                  </a:cubicBezTo>
                  <a:cubicBezTo>
                    <a:pt x="28" y="13"/>
                    <a:pt x="33" y="36"/>
                    <a:pt x="34" y="44"/>
                  </a:cubicBezTo>
                  <a:cubicBezTo>
                    <a:pt x="35" y="50"/>
                    <a:pt x="37" y="55"/>
                    <a:pt x="38" y="60"/>
                  </a:cubicBezTo>
                  <a:cubicBezTo>
                    <a:pt x="38" y="65"/>
                    <a:pt x="40" y="71"/>
                    <a:pt x="37" y="75"/>
                  </a:cubicBezTo>
                  <a:cubicBezTo>
                    <a:pt x="33" y="80"/>
                    <a:pt x="28" y="69"/>
                    <a:pt x="27" y="66"/>
                  </a:cubicBezTo>
                  <a:cubicBezTo>
                    <a:pt x="23" y="57"/>
                    <a:pt x="18" y="48"/>
                    <a:pt x="14" y="39"/>
                  </a:cubicBezTo>
                  <a:cubicBezTo>
                    <a:pt x="10" y="32"/>
                    <a:pt x="7" y="19"/>
                    <a:pt x="0" y="13"/>
                  </a:cubicBezTo>
                  <a:cubicBezTo>
                    <a:pt x="18" y="20"/>
                    <a:pt x="34" y="72"/>
                    <a:pt x="34" y="72"/>
                  </a:cubicBezTo>
                  <a:cubicBezTo>
                    <a:pt x="34" y="72"/>
                    <a:pt x="24" y="23"/>
                    <a:pt x="26" y="10"/>
                  </a:cubicBezTo>
                  <a:cubicBezTo>
                    <a:pt x="27" y="0"/>
                    <a:pt x="38" y="0"/>
                    <a:pt x="46" y="5"/>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2" name="Freeform 91"/>
            <p:cNvSpPr>
              <a:spLocks/>
            </p:cNvSpPr>
            <p:nvPr/>
          </p:nvSpPr>
          <p:spPr bwMode="auto">
            <a:xfrm>
              <a:off x="5424" y="2804"/>
              <a:ext cx="270" cy="362"/>
            </a:xfrm>
            <a:custGeom>
              <a:avLst/>
              <a:gdLst>
                <a:gd name="T0" fmla="*/ 33 w 43"/>
                <a:gd name="T1" fmla="*/ 46 h 58"/>
                <a:gd name="T2" fmla="*/ 17 w 43"/>
                <a:gd name="T3" fmla="*/ 0 h 58"/>
                <a:gd name="T4" fmla="*/ 22 w 43"/>
                <a:gd name="T5" fmla="*/ 14 h 58"/>
                <a:gd name="T6" fmla="*/ 36 w 43"/>
                <a:gd name="T7" fmla="*/ 40 h 58"/>
                <a:gd name="T8" fmla="*/ 37 w 43"/>
                <a:gd name="T9" fmla="*/ 58 h 58"/>
                <a:gd name="T10" fmla="*/ 31 w 43"/>
                <a:gd name="T11" fmla="*/ 54 h 58"/>
                <a:gd name="T12" fmla="*/ 23 w 43"/>
                <a:gd name="T13" fmla="*/ 42 h 58"/>
                <a:gd name="T14" fmla="*/ 17 w 43"/>
                <a:gd name="T15" fmla="*/ 29 h 58"/>
                <a:gd name="T16" fmla="*/ 3 w 43"/>
                <a:gd name="T17" fmla="*/ 5 h 58"/>
                <a:gd name="T18" fmla="*/ 0 w 43"/>
                <a:gd name="T19" fmla="*/ 3 h 58"/>
                <a:gd name="T20" fmla="*/ 33 w 43"/>
                <a:gd name="T21" fmla="*/ 4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58">
                  <a:moveTo>
                    <a:pt x="33" y="46"/>
                  </a:moveTo>
                  <a:cubicBezTo>
                    <a:pt x="25" y="29"/>
                    <a:pt x="19" y="12"/>
                    <a:pt x="17" y="0"/>
                  </a:cubicBezTo>
                  <a:cubicBezTo>
                    <a:pt x="18" y="6"/>
                    <a:pt x="21" y="12"/>
                    <a:pt x="22" y="14"/>
                  </a:cubicBezTo>
                  <a:cubicBezTo>
                    <a:pt x="26" y="23"/>
                    <a:pt x="31" y="31"/>
                    <a:pt x="36" y="40"/>
                  </a:cubicBezTo>
                  <a:cubicBezTo>
                    <a:pt x="38" y="43"/>
                    <a:pt x="43" y="58"/>
                    <a:pt x="37" y="58"/>
                  </a:cubicBezTo>
                  <a:cubicBezTo>
                    <a:pt x="34" y="58"/>
                    <a:pt x="33" y="56"/>
                    <a:pt x="31" y="54"/>
                  </a:cubicBezTo>
                  <a:cubicBezTo>
                    <a:pt x="28" y="50"/>
                    <a:pt x="25" y="46"/>
                    <a:pt x="23" y="42"/>
                  </a:cubicBezTo>
                  <a:cubicBezTo>
                    <a:pt x="21" y="38"/>
                    <a:pt x="19" y="33"/>
                    <a:pt x="17" y="29"/>
                  </a:cubicBezTo>
                  <a:cubicBezTo>
                    <a:pt x="14" y="20"/>
                    <a:pt x="10" y="12"/>
                    <a:pt x="3" y="5"/>
                  </a:cubicBezTo>
                  <a:cubicBezTo>
                    <a:pt x="2" y="4"/>
                    <a:pt x="1" y="3"/>
                    <a:pt x="0" y="3"/>
                  </a:cubicBezTo>
                  <a:cubicBezTo>
                    <a:pt x="10" y="1"/>
                    <a:pt x="25" y="31"/>
                    <a:pt x="33" y="46"/>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3" name="Freeform 92"/>
            <p:cNvSpPr>
              <a:spLocks/>
            </p:cNvSpPr>
            <p:nvPr/>
          </p:nvSpPr>
          <p:spPr bwMode="auto">
            <a:xfrm>
              <a:off x="5550" y="2810"/>
              <a:ext cx="795" cy="550"/>
            </a:xfrm>
            <a:custGeom>
              <a:avLst/>
              <a:gdLst>
                <a:gd name="T0" fmla="*/ 110 w 127"/>
                <a:gd name="T1" fmla="*/ 16 h 88"/>
                <a:gd name="T2" fmla="*/ 88 w 127"/>
                <a:gd name="T3" fmla="*/ 30 h 88"/>
                <a:gd name="T4" fmla="*/ 46 w 127"/>
                <a:gd name="T5" fmla="*/ 51 h 88"/>
                <a:gd name="T6" fmla="*/ 18 w 127"/>
                <a:gd name="T7" fmla="*/ 70 h 88"/>
                <a:gd name="T8" fmla="*/ 10 w 127"/>
                <a:gd name="T9" fmla="*/ 79 h 88"/>
                <a:gd name="T10" fmla="*/ 4 w 127"/>
                <a:gd name="T11" fmla="*/ 81 h 88"/>
                <a:gd name="T12" fmla="*/ 10 w 127"/>
                <a:gd name="T13" fmla="*/ 71 h 88"/>
                <a:gd name="T14" fmla="*/ 49 w 127"/>
                <a:gd name="T15" fmla="*/ 44 h 88"/>
                <a:gd name="T16" fmla="*/ 77 w 127"/>
                <a:gd name="T17" fmla="*/ 29 h 88"/>
                <a:gd name="T18" fmla="*/ 77 w 127"/>
                <a:gd name="T19" fmla="*/ 29 h 88"/>
                <a:gd name="T20" fmla="*/ 77 w 127"/>
                <a:gd name="T21" fmla="*/ 30 h 88"/>
                <a:gd name="T22" fmla="*/ 83 w 127"/>
                <a:gd name="T23" fmla="*/ 34 h 88"/>
                <a:gd name="T24" fmla="*/ 119 w 127"/>
                <a:gd name="T25" fmla="*/ 14 h 88"/>
                <a:gd name="T26" fmla="*/ 127 w 127"/>
                <a:gd name="T27" fmla="*/ 23 h 88"/>
                <a:gd name="T28" fmla="*/ 110 w 127"/>
                <a:gd name="T29" fmla="*/ 1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88">
                  <a:moveTo>
                    <a:pt x="110" y="16"/>
                  </a:moveTo>
                  <a:cubicBezTo>
                    <a:pt x="101" y="18"/>
                    <a:pt x="92" y="21"/>
                    <a:pt x="88" y="30"/>
                  </a:cubicBezTo>
                  <a:cubicBezTo>
                    <a:pt x="81" y="49"/>
                    <a:pt x="60" y="44"/>
                    <a:pt x="46" y="51"/>
                  </a:cubicBezTo>
                  <a:cubicBezTo>
                    <a:pt x="35" y="55"/>
                    <a:pt x="26" y="61"/>
                    <a:pt x="18" y="70"/>
                  </a:cubicBezTo>
                  <a:cubicBezTo>
                    <a:pt x="15" y="73"/>
                    <a:pt x="13" y="76"/>
                    <a:pt x="10" y="79"/>
                  </a:cubicBezTo>
                  <a:cubicBezTo>
                    <a:pt x="8" y="80"/>
                    <a:pt x="0" y="88"/>
                    <a:pt x="4" y="81"/>
                  </a:cubicBezTo>
                  <a:cubicBezTo>
                    <a:pt x="6" y="77"/>
                    <a:pt x="8" y="74"/>
                    <a:pt x="10" y="71"/>
                  </a:cubicBezTo>
                  <a:cubicBezTo>
                    <a:pt x="18" y="58"/>
                    <a:pt x="34" y="49"/>
                    <a:pt x="49" y="44"/>
                  </a:cubicBezTo>
                  <a:cubicBezTo>
                    <a:pt x="59" y="40"/>
                    <a:pt x="71" y="39"/>
                    <a:pt x="77" y="29"/>
                  </a:cubicBezTo>
                  <a:cubicBezTo>
                    <a:pt x="77" y="29"/>
                    <a:pt x="77" y="29"/>
                    <a:pt x="77" y="29"/>
                  </a:cubicBezTo>
                  <a:cubicBezTo>
                    <a:pt x="77" y="29"/>
                    <a:pt x="77" y="30"/>
                    <a:pt x="77" y="30"/>
                  </a:cubicBezTo>
                  <a:cubicBezTo>
                    <a:pt x="80" y="39"/>
                    <a:pt x="83" y="34"/>
                    <a:pt x="83" y="34"/>
                  </a:cubicBezTo>
                  <a:cubicBezTo>
                    <a:pt x="92" y="0"/>
                    <a:pt x="111" y="10"/>
                    <a:pt x="119" y="14"/>
                  </a:cubicBezTo>
                  <a:cubicBezTo>
                    <a:pt x="123" y="16"/>
                    <a:pt x="127" y="19"/>
                    <a:pt x="127" y="23"/>
                  </a:cubicBezTo>
                  <a:cubicBezTo>
                    <a:pt x="123" y="18"/>
                    <a:pt x="119" y="14"/>
                    <a:pt x="110" y="16"/>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4" name="Freeform 93"/>
            <p:cNvSpPr>
              <a:spLocks/>
            </p:cNvSpPr>
            <p:nvPr/>
          </p:nvSpPr>
          <p:spPr bwMode="auto">
            <a:xfrm>
              <a:off x="8266" y="3185"/>
              <a:ext cx="1328" cy="1007"/>
            </a:xfrm>
            <a:custGeom>
              <a:avLst/>
              <a:gdLst>
                <a:gd name="T0" fmla="*/ 212 w 212"/>
                <a:gd name="T1" fmla="*/ 40 h 161"/>
                <a:gd name="T2" fmla="*/ 72 w 212"/>
                <a:gd name="T3" fmla="*/ 160 h 161"/>
                <a:gd name="T4" fmla="*/ 0 w 212"/>
                <a:gd name="T5" fmla="*/ 69 h 161"/>
                <a:gd name="T6" fmla="*/ 47 w 212"/>
                <a:gd name="T7" fmla="*/ 0 h 161"/>
                <a:gd name="T8" fmla="*/ 83 w 212"/>
                <a:gd name="T9" fmla="*/ 83 h 161"/>
                <a:gd name="T10" fmla="*/ 156 w 212"/>
                <a:gd name="T11" fmla="*/ 6 h 161"/>
                <a:gd name="T12" fmla="*/ 212 w 212"/>
                <a:gd name="T13" fmla="*/ 40 h 161"/>
              </a:gdLst>
              <a:ahLst/>
              <a:cxnLst>
                <a:cxn ang="0">
                  <a:pos x="T0" y="T1"/>
                </a:cxn>
                <a:cxn ang="0">
                  <a:pos x="T2" y="T3"/>
                </a:cxn>
                <a:cxn ang="0">
                  <a:pos x="T4" y="T5"/>
                </a:cxn>
                <a:cxn ang="0">
                  <a:pos x="T6" y="T7"/>
                </a:cxn>
                <a:cxn ang="0">
                  <a:pos x="T8" y="T9"/>
                </a:cxn>
                <a:cxn ang="0">
                  <a:pos x="T10" y="T11"/>
                </a:cxn>
                <a:cxn ang="0">
                  <a:pos x="T12" y="T13"/>
                </a:cxn>
              </a:cxnLst>
              <a:rect l="0" t="0" r="r" b="b"/>
              <a:pathLst>
                <a:path w="212" h="161">
                  <a:moveTo>
                    <a:pt x="212" y="40"/>
                  </a:moveTo>
                  <a:cubicBezTo>
                    <a:pt x="212" y="40"/>
                    <a:pt x="112" y="161"/>
                    <a:pt x="72" y="160"/>
                  </a:cubicBezTo>
                  <a:cubicBezTo>
                    <a:pt x="31" y="158"/>
                    <a:pt x="0" y="69"/>
                    <a:pt x="0" y="69"/>
                  </a:cubicBezTo>
                  <a:cubicBezTo>
                    <a:pt x="47" y="0"/>
                    <a:pt x="47" y="0"/>
                    <a:pt x="47" y="0"/>
                  </a:cubicBezTo>
                  <a:cubicBezTo>
                    <a:pt x="83" y="83"/>
                    <a:pt x="83" y="83"/>
                    <a:pt x="83" y="83"/>
                  </a:cubicBezTo>
                  <a:cubicBezTo>
                    <a:pt x="156" y="6"/>
                    <a:pt x="156" y="6"/>
                    <a:pt x="156" y="6"/>
                  </a:cubicBezTo>
                  <a:lnTo>
                    <a:pt x="212" y="40"/>
                  </a:ln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5" name="Freeform 94"/>
            <p:cNvSpPr>
              <a:spLocks/>
            </p:cNvSpPr>
            <p:nvPr/>
          </p:nvSpPr>
          <p:spPr bwMode="auto">
            <a:xfrm>
              <a:off x="8673" y="3667"/>
              <a:ext cx="113" cy="150"/>
            </a:xfrm>
            <a:custGeom>
              <a:avLst/>
              <a:gdLst>
                <a:gd name="T0" fmla="*/ 0 w 18"/>
                <a:gd name="T1" fmla="*/ 24 h 24"/>
                <a:gd name="T2" fmla="*/ 15 w 18"/>
                <a:gd name="T3" fmla="*/ 0 h 24"/>
                <a:gd name="T4" fmla="*/ 18 w 18"/>
                <a:gd name="T5" fmla="*/ 6 h 24"/>
                <a:gd name="T6" fmla="*/ 0 w 18"/>
                <a:gd name="T7" fmla="*/ 24 h 24"/>
              </a:gdLst>
              <a:ahLst/>
              <a:cxnLst>
                <a:cxn ang="0">
                  <a:pos x="T0" y="T1"/>
                </a:cxn>
                <a:cxn ang="0">
                  <a:pos x="T2" y="T3"/>
                </a:cxn>
                <a:cxn ang="0">
                  <a:pos x="T4" y="T5"/>
                </a:cxn>
                <a:cxn ang="0">
                  <a:pos x="T6" y="T7"/>
                </a:cxn>
              </a:cxnLst>
              <a:rect l="0" t="0" r="r" b="b"/>
              <a:pathLst>
                <a:path w="18" h="24">
                  <a:moveTo>
                    <a:pt x="0" y="24"/>
                  </a:moveTo>
                  <a:cubicBezTo>
                    <a:pt x="1" y="18"/>
                    <a:pt x="11" y="4"/>
                    <a:pt x="15" y="0"/>
                  </a:cubicBezTo>
                  <a:cubicBezTo>
                    <a:pt x="18" y="6"/>
                    <a:pt x="18" y="6"/>
                    <a:pt x="18" y="6"/>
                  </a:cubicBezTo>
                  <a:cubicBezTo>
                    <a:pt x="18" y="6"/>
                    <a:pt x="10" y="20"/>
                    <a:pt x="0" y="24"/>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6" name="Freeform 95"/>
            <p:cNvSpPr>
              <a:spLocks/>
            </p:cNvSpPr>
            <p:nvPr/>
          </p:nvSpPr>
          <p:spPr bwMode="auto">
            <a:xfrm>
              <a:off x="8266" y="3185"/>
              <a:ext cx="1328" cy="1007"/>
            </a:xfrm>
            <a:custGeom>
              <a:avLst/>
              <a:gdLst>
                <a:gd name="T0" fmla="*/ 47 w 212"/>
                <a:gd name="T1" fmla="*/ 0 h 161"/>
                <a:gd name="T2" fmla="*/ 56 w 212"/>
                <a:gd name="T3" fmla="*/ 19 h 161"/>
                <a:gd name="T4" fmla="*/ 36 w 212"/>
                <a:gd name="T5" fmla="*/ 94 h 161"/>
                <a:gd name="T6" fmla="*/ 83 w 212"/>
                <a:gd name="T7" fmla="*/ 140 h 161"/>
                <a:gd name="T8" fmla="*/ 137 w 212"/>
                <a:gd name="T9" fmla="*/ 106 h 161"/>
                <a:gd name="T10" fmla="*/ 164 w 212"/>
                <a:gd name="T11" fmla="*/ 80 h 161"/>
                <a:gd name="T12" fmla="*/ 182 w 212"/>
                <a:gd name="T13" fmla="*/ 60 h 161"/>
                <a:gd name="T14" fmla="*/ 144 w 212"/>
                <a:gd name="T15" fmla="*/ 19 h 161"/>
                <a:gd name="T16" fmla="*/ 156 w 212"/>
                <a:gd name="T17" fmla="*/ 6 h 161"/>
                <a:gd name="T18" fmla="*/ 212 w 212"/>
                <a:gd name="T19" fmla="*/ 40 h 161"/>
                <a:gd name="T20" fmla="*/ 72 w 212"/>
                <a:gd name="T21" fmla="*/ 160 h 161"/>
                <a:gd name="T22" fmla="*/ 0 w 212"/>
                <a:gd name="T23" fmla="*/ 69 h 161"/>
                <a:gd name="T24" fmla="*/ 47 w 212"/>
                <a:gd name="T2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 h="161">
                  <a:moveTo>
                    <a:pt x="47" y="0"/>
                  </a:moveTo>
                  <a:cubicBezTo>
                    <a:pt x="56" y="19"/>
                    <a:pt x="56" y="19"/>
                    <a:pt x="56" y="19"/>
                  </a:cubicBezTo>
                  <a:cubicBezTo>
                    <a:pt x="37" y="38"/>
                    <a:pt x="32" y="69"/>
                    <a:pt x="36" y="94"/>
                  </a:cubicBezTo>
                  <a:cubicBezTo>
                    <a:pt x="40" y="118"/>
                    <a:pt x="54" y="145"/>
                    <a:pt x="83" y="140"/>
                  </a:cubicBezTo>
                  <a:cubicBezTo>
                    <a:pt x="103" y="136"/>
                    <a:pt x="123" y="121"/>
                    <a:pt x="137" y="106"/>
                  </a:cubicBezTo>
                  <a:cubicBezTo>
                    <a:pt x="146" y="97"/>
                    <a:pt x="154" y="88"/>
                    <a:pt x="164" y="80"/>
                  </a:cubicBezTo>
                  <a:cubicBezTo>
                    <a:pt x="170" y="74"/>
                    <a:pt x="179" y="68"/>
                    <a:pt x="182" y="60"/>
                  </a:cubicBezTo>
                  <a:cubicBezTo>
                    <a:pt x="192" y="36"/>
                    <a:pt x="160" y="32"/>
                    <a:pt x="144" y="19"/>
                  </a:cubicBezTo>
                  <a:cubicBezTo>
                    <a:pt x="156" y="6"/>
                    <a:pt x="156" y="6"/>
                    <a:pt x="156" y="6"/>
                  </a:cubicBezTo>
                  <a:cubicBezTo>
                    <a:pt x="212" y="40"/>
                    <a:pt x="212" y="40"/>
                    <a:pt x="212" y="40"/>
                  </a:cubicBezTo>
                  <a:cubicBezTo>
                    <a:pt x="212" y="40"/>
                    <a:pt x="112" y="161"/>
                    <a:pt x="72" y="160"/>
                  </a:cubicBezTo>
                  <a:cubicBezTo>
                    <a:pt x="31" y="158"/>
                    <a:pt x="0" y="69"/>
                    <a:pt x="0" y="69"/>
                  </a:cubicBezTo>
                  <a:lnTo>
                    <a:pt x="47" y="0"/>
                  </a:ln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7" name="Freeform 96"/>
            <p:cNvSpPr>
              <a:spLocks/>
            </p:cNvSpPr>
            <p:nvPr/>
          </p:nvSpPr>
          <p:spPr bwMode="auto">
            <a:xfrm>
              <a:off x="8955" y="2460"/>
              <a:ext cx="1252" cy="1107"/>
            </a:xfrm>
            <a:custGeom>
              <a:avLst/>
              <a:gdLst>
                <a:gd name="T0" fmla="*/ 65 w 200"/>
                <a:gd name="T1" fmla="*/ 138 h 177"/>
                <a:gd name="T2" fmla="*/ 34 w 200"/>
                <a:gd name="T3" fmla="*/ 117 h 177"/>
                <a:gd name="T4" fmla="*/ 29 w 200"/>
                <a:gd name="T5" fmla="*/ 89 h 177"/>
                <a:gd name="T6" fmla="*/ 17 w 200"/>
                <a:gd name="T7" fmla="*/ 70 h 177"/>
                <a:gd name="T8" fmla="*/ 14 w 200"/>
                <a:gd name="T9" fmla="*/ 53 h 177"/>
                <a:gd name="T10" fmla="*/ 51 w 200"/>
                <a:gd name="T11" fmla="*/ 73 h 177"/>
                <a:gd name="T12" fmla="*/ 56 w 200"/>
                <a:gd name="T13" fmla="*/ 68 h 177"/>
                <a:gd name="T14" fmla="*/ 71 w 200"/>
                <a:gd name="T15" fmla="*/ 15 h 177"/>
                <a:gd name="T16" fmla="*/ 98 w 200"/>
                <a:gd name="T17" fmla="*/ 13 h 177"/>
                <a:gd name="T18" fmla="*/ 90 w 200"/>
                <a:gd name="T19" fmla="*/ 76 h 177"/>
                <a:gd name="T20" fmla="*/ 129 w 200"/>
                <a:gd name="T21" fmla="*/ 16 h 177"/>
                <a:gd name="T22" fmla="*/ 117 w 200"/>
                <a:gd name="T23" fmla="*/ 92 h 177"/>
                <a:gd name="T24" fmla="*/ 157 w 200"/>
                <a:gd name="T25" fmla="*/ 41 h 177"/>
                <a:gd name="T26" fmla="*/ 139 w 200"/>
                <a:gd name="T27" fmla="*/ 108 h 177"/>
                <a:gd name="T28" fmla="*/ 187 w 200"/>
                <a:gd name="T29" fmla="*/ 65 h 177"/>
                <a:gd name="T30" fmla="*/ 136 w 200"/>
                <a:gd name="T31" fmla="*/ 151 h 177"/>
                <a:gd name="T32" fmla="*/ 65 w 200"/>
                <a:gd name="T33" fmla="*/ 13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77">
                  <a:moveTo>
                    <a:pt x="65" y="138"/>
                  </a:moveTo>
                  <a:cubicBezTo>
                    <a:pt x="65" y="138"/>
                    <a:pt x="39" y="136"/>
                    <a:pt x="34" y="117"/>
                  </a:cubicBezTo>
                  <a:cubicBezTo>
                    <a:pt x="31" y="105"/>
                    <a:pt x="32" y="99"/>
                    <a:pt x="29" y="89"/>
                  </a:cubicBezTo>
                  <a:cubicBezTo>
                    <a:pt x="26" y="82"/>
                    <a:pt x="23" y="73"/>
                    <a:pt x="17" y="70"/>
                  </a:cubicBezTo>
                  <a:cubicBezTo>
                    <a:pt x="0" y="62"/>
                    <a:pt x="8" y="56"/>
                    <a:pt x="14" y="53"/>
                  </a:cubicBezTo>
                  <a:cubicBezTo>
                    <a:pt x="23" y="48"/>
                    <a:pt x="42" y="38"/>
                    <a:pt x="51" y="73"/>
                  </a:cubicBezTo>
                  <a:cubicBezTo>
                    <a:pt x="51" y="73"/>
                    <a:pt x="54" y="77"/>
                    <a:pt x="56" y="68"/>
                  </a:cubicBezTo>
                  <a:cubicBezTo>
                    <a:pt x="58" y="59"/>
                    <a:pt x="64" y="26"/>
                    <a:pt x="71" y="15"/>
                  </a:cubicBezTo>
                  <a:cubicBezTo>
                    <a:pt x="79" y="5"/>
                    <a:pt x="97" y="0"/>
                    <a:pt x="98" y="13"/>
                  </a:cubicBezTo>
                  <a:cubicBezTo>
                    <a:pt x="100" y="27"/>
                    <a:pt x="90" y="76"/>
                    <a:pt x="90" y="76"/>
                  </a:cubicBezTo>
                  <a:cubicBezTo>
                    <a:pt x="90" y="76"/>
                    <a:pt x="109" y="13"/>
                    <a:pt x="129" y="16"/>
                  </a:cubicBezTo>
                  <a:cubicBezTo>
                    <a:pt x="149" y="19"/>
                    <a:pt x="134" y="57"/>
                    <a:pt x="117" y="92"/>
                  </a:cubicBezTo>
                  <a:cubicBezTo>
                    <a:pt x="117" y="92"/>
                    <a:pt x="144" y="32"/>
                    <a:pt x="157" y="41"/>
                  </a:cubicBezTo>
                  <a:cubicBezTo>
                    <a:pt x="174" y="52"/>
                    <a:pt x="139" y="108"/>
                    <a:pt x="139" y="108"/>
                  </a:cubicBezTo>
                  <a:cubicBezTo>
                    <a:pt x="139" y="108"/>
                    <a:pt x="174" y="54"/>
                    <a:pt x="187" y="65"/>
                  </a:cubicBezTo>
                  <a:cubicBezTo>
                    <a:pt x="200" y="76"/>
                    <a:pt x="150" y="142"/>
                    <a:pt x="136" y="151"/>
                  </a:cubicBezTo>
                  <a:cubicBezTo>
                    <a:pt x="122" y="160"/>
                    <a:pt x="87" y="177"/>
                    <a:pt x="65" y="138"/>
                  </a:cubicBez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8" name="Freeform 97"/>
            <p:cNvSpPr>
              <a:spLocks/>
            </p:cNvSpPr>
            <p:nvPr/>
          </p:nvSpPr>
          <p:spPr bwMode="auto">
            <a:xfrm>
              <a:off x="9763" y="2723"/>
              <a:ext cx="325" cy="481"/>
            </a:xfrm>
            <a:custGeom>
              <a:avLst/>
              <a:gdLst>
                <a:gd name="T0" fmla="*/ 30 w 52"/>
                <a:gd name="T1" fmla="*/ 0 h 77"/>
                <a:gd name="T2" fmla="*/ 31 w 52"/>
                <a:gd name="T3" fmla="*/ 11 h 77"/>
                <a:gd name="T4" fmla="*/ 18 w 52"/>
                <a:gd name="T5" fmla="*/ 47 h 77"/>
                <a:gd name="T6" fmla="*/ 17 w 52"/>
                <a:gd name="T7" fmla="*/ 50 h 77"/>
                <a:gd name="T8" fmla="*/ 8 w 52"/>
                <a:gd name="T9" fmla="*/ 63 h 77"/>
                <a:gd name="T10" fmla="*/ 21 w 52"/>
                <a:gd name="T11" fmla="*/ 62 h 77"/>
                <a:gd name="T12" fmla="*/ 52 w 52"/>
                <a:gd name="T13" fmla="*/ 22 h 77"/>
                <a:gd name="T14" fmla="*/ 10 w 52"/>
                <a:gd name="T15" fmla="*/ 66 h 77"/>
                <a:gd name="T16" fmla="*/ 30 w 5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77">
                  <a:moveTo>
                    <a:pt x="30" y="0"/>
                  </a:moveTo>
                  <a:cubicBezTo>
                    <a:pt x="31" y="4"/>
                    <a:pt x="31" y="7"/>
                    <a:pt x="31" y="11"/>
                  </a:cubicBezTo>
                  <a:cubicBezTo>
                    <a:pt x="31" y="23"/>
                    <a:pt x="24" y="36"/>
                    <a:pt x="18" y="47"/>
                  </a:cubicBezTo>
                  <a:cubicBezTo>
                    <a:pt x="18" y="48"/>
                    <a:pt x="17" y="49"/>
                    <a:pt x="17" y="50"/>
                  </a:cubicBezTo>
                  <a:cubicBezTo>
                    <a:pt x="14" y="55"/>
                    <a:pt x="11" y="59"/>
                    <a:pt x="8" y="63"/>
                  </a:cubicBezTo>
                  <a:cubicBezTo>
                    <a:pt x="0" y="77"/>
                    <a:pt x="17" y="67"/>
                    <a:pt x="21" y="62"/>
                  </a:cubicBezTo>
                  <a:cubicBezTo>
                    <a:pt x="25" y="57"/>
                    <a:pt x="39" y="30"/>
                    <a:pt x="52" y="22"/>
                  </a:cubicBezTo>
                  <a:cubicBezTo>
                    <a:pt x="37" y="25"/>
                    <a:pt x="10" y="66"/>
                    <a:pt x="10" y="66"/>
                  </a:cubicBezTo>
                  <a:cubicBezTo>
                    <a:pt x="10" y="66"/>
                    <a:pt x="42" y="14"/>
                    <a:pt x="30" y="0"/>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9" name="Freeform 98"/>
            <p:cNvSpPr>
              <a:spLocks/>
            </p:cNvSpPr>
            <p:nvPr/>
          </p:nvSpPr>
          <p:spPr bwMode="auto">
            <a:xfrm>
              <a:off x="9212" y="2998"/>
              <a:ext cx="901" cy="569"/>
            </a:xfrm>
            <a:custGeom>
              <a:avLst/>
              <a:gdLst>
                <a:gd name="T0" fmla="*/ 131 w 144"/>
                <a:gd name="T1" fmla="*/ 12 h 91"/>
                <a:gd name="T2" fmla="*/ 116 w 144"/>
                <a:gd name="T3" fmla="*/ 32 h 91"/>
                <a:gd name="T4" fmla="*/ 99 w 144"/>
                <a:gd name="T5" fmla="*/ 49 h 91"/>
                <a:gd name="T6" fmla="*/ 33 w 144"/>
                <a:gd name="T7" fmla="*/ 58 h 91"/>
                <a:gd name="T8" fmla="*/ 14 w 144"/>
                <a:gd name="T9" fmla="*/ 46 h 91"/>
                <a:gd name="T10" fmla="*/ 2 w 144"/>
                <a:gd name="T11" fmla="*/ 43 h 91"/>
                <a:gd name="T12" fmla="*/ 0 w 144"/>
                <a:gd name="T13" fmla="*/ 42 h 91"/>
                <a:gd name="T14" fmla="*/ 24 w 144"/>
                <a:gd name="T15" fmla="*/ 52 h 91"/>
                <a:gd name="T16" fmla="*/ 95 w 144"/>
                <a:gd name="T17" fmla="*/ 65 h 91"/>
                <a:gd name="T18" fmla="*/ 144 w 144"/>
                <a:gd name="T19" fmla="*/ 0 h 91"/>
                <a:gd name="T20" fmla="*/ 131 w 144"/>
                <a:gd name="T21" fmla="*/ 1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91">
                  <a:moveTo>
                    <a:pt x="131" y="12"/>
                  </a:moveTo>
                  <a:cubicBezTo>
                    <a:pt x="125" y="18"/>
                    <a:pt x="121" y="25"/>
                    <a:pt x="116" y="32"/>
                  </a:cubicBezTo>
                  <a:cubicBezTo>
                    <a:pt x="111" y="38"/>
                    <a:pt x="105" y="43"/>
                    <a:pt x="99" y="49"/>
                  </a:cubicBezTo>
                  <a:cubicBezTo>
                    <a:pt x="79" y="68"/>
                    <a:pt x="56" y="81"/>
                    <a:pt x="33" y="58"/>
                  </a:cubicBezTo>
                  <a:cubicBezTo>
                    <a:pt x="27" y="53"/>
                    <a:pt x="22" y="48"/>
                    <a:pt x="14" y="46"/>
                  </a:cubicBezTo>
                  <a:cubicBezTo>
                    <a:pt x="10" y="45"/>
                    <a:pt x="6" y="45"/>
                    <a:pt x="2" y="43"/>
                  </a:cubicBezTo>
                  <a:cubicBezTo>
                    <a:pt x="1" y="43"/>
                    <a:pt x="0" y="43"/>
                    <a:pt x="0" y="42"/>
                  </a:cubicBezTo>
                  <a:cubicBezTo>
                    <a:pt x="9" y="51"/>
                    <a:pt x="24" y="52"/>
                    <a:pt x="24" y="52"/>
                  </a:cubicBezTo>
                  <a:cubicBezTo>
                    <a:pt x="46" y="91"/>
                    <a:pt x="81" y="74"/>
                    <a:pt x="95" y="65"/>
                  </a:cubicBezTo>
                  <a:cubicBezTo>
                    <a:pt x="105" y="59"/>
                    <a:pt x="133" y="24"/>
                    <a:pt x="144" y="0"/>
                  </a:cubicBezTo>
                  <a:cubicBezTo>
                    <a:pt x="140" y="4"/>
                    <a:pt x="135" y="8"/>
                    <a:pt x="131" y="12"/>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0" name="Freeform 99"/>
            <p:cNvSpPr>
              <a:spLocks/>
            </p:cNvSpPr>
            <p:nvPr/>
          </p:nvSpPr>
          <p:spPr bwMode="auto">
            <a:xfrm>
              <a:off x="9443" y="2479"/>
              <a:ext cx="288" cy="506"/>
            </a:xfrm>
            <a:custGeom>
              <a:avLst/>
              <a:gdLst>
                <a:gd name="T0" fmla="*/ 0 w 46"/>
                <a:gd name="T1" fmla="*/ 5 h 81"/>
                <a:gd name="T2" fmla="*/ 9 w 46"/>
                <a:gd name="T3" fmla="*/ 8 h 81"/>
                <a:gd name="T4" fmla="*/ 12 w 46"/>
                <a:gd name="T5" fmla="*/ 45 h 81"/>
                <a:gd name="T6" fmla="*/ 9 w 46"/>
                <a:gd name="T7" fmla="*/ 62 h 81"/>
                <a:gd name="T8" fmla="*/ 9 w 46"/>
                <a:gd name="T9" fmla="*/ 76 h 81"/>
                <a:gd name="T10" fmla="*/ 19 w 46"/>
                <a:gd name="T11" fmla="*/ 67 h 81"/>
                <a:gd name="T12" fmla="*/ 33 w 46"/>
                <a:gd name="T13" fmla="*/ 40 h 81"/>
                <a:gd name="T14" fmla="*/ 46 w 46"/>
                <a:gd name="T15" fmla="*/ 14 h 81"/>
                <a:gd name="T16" fmla="*/ 12 w 46"/>
                <a:gd name="T17" fmla="*/ 73 h 81"/>
                <a:gd name="T18" fmla="*/ 20 w 46"/>
                <a:gd name="T19" fmla="*/ 10 h 81"/>
                <a:gd name="T20" fmla="*/ 0 w 46"/>
                <a:gd name="T21" fmla="*/ 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81">
                  <a:moveTo>
                    <a:pt x="0" y="5"/>
                  </a:moveTo>
                  <a:cubicBezTo>
                    <a:pt x="3" y="5"/>
                    <a:pt x="6" y="6"/>
                    <a:pt x="9" y="8"/>
                  </a:cubicBezTo>
                  <a:cubicBezTo>
                    <a:pt x="19" y="14"/>
                    <a:pt x="14" y="37"/>
                    <a:pt x="12" y="45"/>
                  </a:cubicBezTo>
                  <a:cubicBezTo>
                    <a:pt x="11" y="51"/>
                    <a:pt x="9" y="56"/>
                    <a:pt x="9" y="62"/>
                  </a:cubicBezTo>
                  <a:cubicBezTo>
                    <a:pt x="8" y="66"/>
                    <a:pt x="7" y="72"/>
                    <a:pt x="9" y="76"/>
                  </a:cubicBezTo>
                  <a:cubicBezTo>
                    <a:pt x="13" y="81"/>
                    <a:pt x="18" y="70"/>
                    <a:pt x="19" y="67"/>
                  </a:cubicBezTo>
                  <a:cubicBezTo>
                    <a:pt x="23" y="58"/>
                    <a:pt x="28" y="49"/>
                    <a:pt x="33" y="40"/>
                  </a:cubicBezTo>
                  <a:cubicBezTo>
                    <a:pt x="36" y="33"/>
                    <a:pt x="39" y="20"/>
                    <a:pt x="46" y="14"/>
                  </a:cubicBezTo>
                  <a:cubicBezTo>
                    <a:pt x="28" y="20"/>
                    <a:pt x="12" y="73"/>
                    <a:pt x="12" y="73"/>
                  </a:cubicBezTo>
                  <a:cubicBezTo>
                    <a:pt x="12" y="73"/>
                    <a:pt x="22" y="24"/>
                    <a:pt x="20" y="10"/>
                  </a:cubicBezTo>
                  <a:cubicBezTo>
                    <a:pt x="19" y="0"/>
                    <a:pt x="9" y="0"/>
                    <a:pt x="0" y="5"/>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1" name="Freeform 100"/>
            <p:cNvSpPr>
              <a:spLocks/>
            </p:cNvSpPr>
            <p:nvPr/>
          </p:nvSpPr>
          <p:spPr bwMode="auto">
            <a:xfrm>
              <a:off x="9650" y="2685"/>
              <a:ext cx="275" cy="375"/>
            </a:xfrm>
            <a:custGeom>
              <a:avLst/>
              <a:gdLst>
                <a:gd name="T0" fmla="*/ 11 w 44"/>
                <a:gd name="T1" fmla="*/ 47 h 60"/>
                <a:gd name="T2" fmla="*/ 27 w 44"/>
                <a:gd name="T3" fmla="*/ 0 h 60"/>
                <a:gd name="T4" fmla="*/ 22 w 44"/>
                <a:gd name="T5" fmla="*/ 15 h 60"/>
                <a:gd name="T6" fmla="*/ 7 w 44"/>
                <a:gd name="T7" fmla="*/ 41 h 60"/>
                <a:gd name="T8" fmla="*/ 7 w 44"/>
                <a:gd name="T9" fmla="*/ 59 h 60"/>
                <a:gd name="T10" fmla="*/ 12 w 44"/>
                <a:gd name="T11" fmla="*/ 55 h 60"/>
                <a:gd name="T12" fmla="*/ 20 w 44"/>
                <a:gd name="T13" fmla="*/ 43 h 60"/>
                <a:gd name="T14" fmla="*/ 26 w 44"/>
                <a:gd name="T15" fmla="*/ 30 h 60"/>
                <a:gd name="T16" fmla="*/ 41 w 44"/>
                <a:gd name="T17" fmla="*/ 6 h 60"/>
                <a:gd name="T18" fmla="*/ 44 w 44"/>
                <a:gd name="T19" fmla="*/ 4 h 60"/>
                <a:gd name="T20" fmla="*/ 11 w 44"/>
                <a:gd name="T21" fmla="*/ 4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60">
                  <a:moveTo>
                    <a:pt x="11" y="47"/>
                  </a:moveTo>
                  <a:cubicBezTo>
                    <a:pt x="18" y="30"/>
                    <a:pt x="25" y="13"/>
                    <a:pt x="27" y="0"/>
                  </a:cubicBezTo>
                  <a:cubicBezTo>
                    <a:pt x="25" y="7"/>
                    <a:pt x="23" y="13"/>
                    <a:pt x="22" y="15"/>
                  </a:cubicBezTo>
                  <a:cubicBezTo>
                    <a:pt x="18" y="24"/>
                    <a:pt x="12" y="33"/>
                    <a:pt x="7" y="41"/>
                  </a:cubicBezTo>
                  <a:cubicBezTo>
                    <a:pt x="6" y="44"/>
                    <a:pt x="0" y="59"/>
                    <a:pt x="7" y="59"/>
                  </a:cubicBezTo>
                  <a:cubicBezTo>
                    <a:pt x="10" y="60"/>
                    <a:pt x="11" y="57"/>
                    <a:pt x="12" y="55"/>
                  </a:cubicBezTo>
                  <a:cubicBezTo>
                    <a:pt x="15" y="51"/>
                    <a:pt x="18" y="48"/>
                    <a:pt x="20" y="43"/>
                  </a:cubicBezTo>
                  <a:cubicBezTo>
                    <a:pt x="22" y="39"/>
                    <a:pt x="24" y="34"/>
                    <a:pt x="26" y="30"/>
                  </a:cubicBezTo>
                  <a:cubicBezTo>
                    <a:pt x="30" y="21"/>
                    <a:pt x="34" y="13"/>
                    <a:pt x="41" y="6"/>
                  </a:cubicBezTo>
                  <a:cubicBezTo>
                    <a:pt x="42" y="5"/>
                    <a:pt x="43" y="4"/>
                    <a:pt x="44" y="4"/>
                  </a:cubicBezTo>
                  <a:cubicBezTo>
                    <a:pt x="34" y="2"/>
                    <a:pt x="18" y="32"/>
                    <a:pt x="11" y="47"/>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2" name="Freeform 101"/>
            <p:cNvSpPr>
              <a:spLocks/>
            </p:cNvSpPr>
            <p:nvPr/>
          </p:nvSpPr>
          <p:spPr bwMode="auto">
            <a:xfrm>
              <a:off x="8999" y="2698"/>
              <a:ext cx="795" cy="556"/>
            </a:xfrm>
            <a:custGeom>
              <a:avLst/>
              <a:gdLst>
                <a:gd name="T0" fmla="*/ 17 w 127"/>
                <a:gd name="T1" fmla="*/ 16 h 89"/>
                <a:gd name="T2" fmla="*/ 39 w 127"/>
                <a:gd name="T3" fmla="*/ 31 h 89"/>
                <a:gd name="T4" fmla="*/ 82 w 127"/>
                <a:gd name="T5" fmla="*/ 51 h 89"/>
                <a:gd name="T6" fmla="*/ 109 w 127"/>
                <a:gd name="T7" fmla="*/ 70 h 89"/>
                <a:gd name="T8" fmla="*/ 118 w 127"/>
                <a:gd name="T9" fmla="*/ 79 h 89"/>
                <a:gd name="T10" fmla="*/ 123 w 127"/>
                <a:gd name="T11" fmla="*/ 81 h 89"/>
                <a:gd name="T12" fmla="*/ 118 w 127"/>
                <a:gd name="T13" fmla="*/ 72 h 89"/>
                <a:gd name="T14" fmla="*/ 79 w 127"/>
                <a:gd name="T15" fmla="*/ 44 h 89"/>
                <a:gd name="T16" fmla="*/ 50 w 127"/>
                <a:gd name="T17" fmla="*/ 29 h 89"/>
                <a:gd name="T18" fmla="*/ 50 w 127"/>
                <a:gd name="T19" fmla="*/ 29 h 89"/>
                <a:gd name="T20" fmla="*/ 49 w 127"/>
                <a:gd name="T21" fmla="*/ 30 h 89"/>
                <a:gd name="T22" fmla="*/ 44 w 127"/>
                <a:gd name="T23" fmla="*/ 35 h 89"/>
                <a:gd name="T24" fmla="*/ 7 w 127"/>
                <a:gd name="T25" fmla="*/ 15 h 89"/>
                <a:gd name="T26" fmla="*/ 0 w 127"/>
                <a:gd name="T27" fmla="*/ 23 h 89"/>
                <a:gd name="T28" fmla="*/ 17 w 127"/>
                <a:gd name="T29" fmla="*/ 1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89">
                  <a:moveTo>
                    <a:pt x="17" y="16"/>
                  </a:moveTo>
                  <a:cubicBezTo>
                    <a:pt x="25" y="18"/>
                    <a:pt x="35" y="21"/>
                    <a:pt x="39" y="31"/>
                  </a:cubicBezTo>
                  <a:cubicBezTo>
                    <a:pt x="46" y="49"/>
                    <a:pt x="67" y="45"/>
                    <a:pt x="82" y="51"/>
                  </a:cubicBezTo>
                  <a:cubicBezTo>
                    <a:pt x="92" y="55"/>
                    <a:pt x="102" y="61"/>
                    <a:pt x="109" y="70"/>
                  </a:cubicBezTo>
                  <a:cubicBezTo>
                    <a:pt x="112" y="73"/>
                    <a:pt x="115" y="77"/>
                    <a:pt x="118" y="79"/>
                  </a:cubicBezTo>
                  <a:cubicBezTo>
                    <a:pt x="119" y="81"/>
                    <a:pt x="127" y="89"/>
                    <a:pt x="123" y="81"/>
                  </a:cubicBezTo>
                  <a:cubicBezTo>
                    <a:pt x="122" y="78"/>
                    <a:pt x="120" y="75"/>
                    <a:pt x="118" y="72"/>
                  </a:cubicBezTo>
                  <a:cubicBezTo>
                    <a:pt x="109" y="59"/>
                    <a:pt x="93" y="50"/>
                    <a:pt x="79" y="44"/>
                  </a:cubicBezTo>
                  <a:cubicBezTo>
                    <a:pt x="68" y="40"/>
                    <a:pt x="56" y="39"/>
                    <a:pt x="50" y="29"/>
                  </a:cubicBezTo>
                  <a:cubicBezTo>
                    <a:pt x="50" y="29"/>
                    <a:pt x="50" y="29"/>
                    <a:pt x="50" y="29"/>
                  </a:cubicBezTo>
                  <a:cubicBezTo>
                    <a:pt x="50" y="29"/>
                    <a:pt x="50" y="30"/>
                    <a:pt x="49" y="30"/>
                  </a:cubicBezTo>
                  <a:cubicBezTo>
                    <a:pt x="47" y="39"/>
                    <a:pt x="44" y="35"/>
                    <a:pt x="44" y="35"/>
                  </a:cubicBezTo>
                  <a:cubicBezTo>
                    <a:pt x="35" y="0"/>
                    <a:pt x="16" y="10"/>
                    <a:pt x="7" y="15"/>
                  </a:cubicBezTo>
                  <a:cubicBezTo>
                    <a:pt x="4" y="16"/>
                    <a:pt x="0" y="19"/>
                    <a:pt x="0" y="23"/>
                  </a:cubicBezTo>
                  <a:cubicBezTo>
                    <a:pt x="4" y="18"/>
                    <a:pt x="8" y="14"/>
                    <a:pt x="17" y="16"/>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3" name="Freeform 102"/>
            <p:cNvSpPr>
              <a:spLocks/>
            </p:cNvSpPr>
            <p:nvPr/>
          </p:nvSpPr>
          <p:spPr bwMode="auto">
            <a:xfrm>
              <a:off x="7165" y="5092"/>
              <a:ext cx="582" cy="2576"/>
            </a:xfrm>
            <a:custGeom>
              <a:avLst/>
              <a:gdLst>
                <a:gd name="T0" fmla="*/ 27 w 93"/>
                <a:gd name="T1" fmla="*/ 11 h 412"/>
                <a:gd name="T2" fmla="*/ 2 w 93"/>
                <a:gd name="T3" fmla="*/ 35 h 412"/>
                <a:gd name="T4" fmla="*/ 17 w 93"/>
                <a:gd name="T5" fmla="*/ 409 h 412"/>
                <a:gd name="T6" fmla="*/ 29 w 93"/>
                <a:gd name="T7" fmla="*/ 410 h 412"/>
                <a:gd name="T8" fmla="*/ 80 w 93"/>
                <a:gd name="T9" fmla="*/ 412 h 412"/>
                <a:gd name="T10" fmla="*/ 89 w 93"/>
                <a:gd name="T11" fmla="*/ 399 h 412"/>
                <a:gd name="T12" fmla="*/ 85 w 93"/>
                <a:gd name="T13" fmla="*/ 239 h 412"/>
                <a:gd name="T14" fmla="*/ 72 w 93"/>
                <a:gd name="T15" fmla="*/ 188 h 412"/>
                <a:gd name="T16" fmla="*/ 84 w 93"/>
                <a:gd name="T17" fmla="*/ 42 h 412"/>
                <a:gd name="T18" fmla="*/ 27 w 93"/>
                <a:gd name="T19" fmla="*/ 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412">
                  <a:moveTo>
                    <a:pt x="27" y="11"/>
                  </a:moveTo>
                  <a:cubicBezTo>
                    <a:pt x="27" y="11"/>
                    <a:pt x="0" y="10"/>
                    <a:pt x="2" y="35"/>
                  </a:cubicBezTo>
                  <a:cubicBezTo>
                    <a:pt x="4" y="60"/>
                    <a:pt x="17" y="409"/>
                    <a:pt x="17" y="409"/>
                  </a:cubicBezTo>
                  <a:cubicBezTo>
                    <a:pt x="29" y="410"/>
                    <a:pt x="29" y="410"/>
                    <a:pt x="29" y="410"/>
                  </a:cubicBezTo>
                  <a:cubicBezTo>
                    <a:pt x="80" y="412"/>
                    <a:pt x="80" y="412"/>
                    <a:pt x="80" y="412"/>
                  </a:cubicBezTo>
                  <a:cubicBezTo>
                    <a:pt x="89" y="399"/>
                    <a:pt x="89" y="399"/>
                    <a:pt x="89" y="399"/>
                  </a:cubicBezTo>
                  <a:cubicBezTo>
                    <a:pt x="89" y="399"/>
                    <a:pt x="93" y="268"/>
                    <a:pt x="85" y="239"/>
                  </a:cubicBezTo>
                  <a:cubicBezTo>
                    <a:pt x="77" y="209"/>
                    <a:pt x="69" y="212"/>
                    <a:pt x="72" y="188"/>
                  </a:cubicBezTo>
                  <a:cubicBezTo>
                    <a:pt x="74" y="164"/>
                    <a:pt x="84" y="42"/>
                    <a:pt x="84" y="42"/>
                  </a:cubicBezTo>
                  <a:cubicBezTo>
                    <a:pt x="84" y="42"/>
                    <a:pt x="65" y="0"/>
                    <a:pt x="27" y="11"/>
                  </a:cubicBez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4" name="Freeform 103"/>
            <p:cNvSpPr>
              <a:spLocks/>
            </p:cNvSpPr>
            <p:nvPr/>
          </p:nvSpPr>
          <p:spPr bwMode="auto">
            <a:xfrm>
              <a:off x="7171" y="5161"/>
              <a:ext cx="144" cy="306"/>
            </a:xfrm>
            <a:custGeom>
              <a:avLst/>
              <a:gdLst>
                <a:gd name="T0" fmla="*/ 2 w 23"/>
                <a:gd name="T1" fmla="*/ 49 h 49"/>
                <a:gd name="T2" fmla="*/ 11 w 23"/>
                <a:gd name="T3" fmla="*/ 30 h 49"/>
                <a:gd name="T4" fmla="*/ 23 w 23"/>
                <a:gd name="T5" fmla="*/ 0 h 49"/>
                <a:gd name="T6" fmla="*/ 1 w 23"/>
                <a:gd name="T7" fmla="*/ 24 h 49"/>
                <a:gd name="T8" fmla="*/ 2 w 23"/>
                <a:gd name="T9" fmla="*/ 49 h 49"/>
              </a:gdLst>
              <a:ahLst/>
              <a:cxnLst>
                <a:cxn ang="0">
                  <a:pos x="T0" y="T1"/>
                </a:cxn>
                <a:cxn ang="0">
                  <a:pos x="T2" y="T3"/>
                </a:cxn>
                <a:cxn ang="0">
                  <a:pos x="T4" y="T5"/>
                </a:cxn>
                <a:cxn ang="0">
                  <a:pos x="T6" y="T7"/>
                </a:cxn>
                <a:cxn ang="0">
                  <a:pos x="T8" y="T9"/>
                </a:cxn>
              </a:cxnLst>
              <a:rect l="0" t="0" r="r" b="b"/>
              <a:pathLst>
                <a:path w="23" h="49">
                  <a:moveTo>
                    <a:pt x="2" y="49"/>
                  </a:moveTo>
                  <a:cubicBezTo>
                    <a:pt x="6" y="44"/>
                    <a:pt x="9" y="38"/>
                    <a:pt x="11" y="30"/>
                  </a:cubicBezTo>
                  <a:cubicBezTo>
                    <a:pt x="14" y="20"/>
                    <a:pt x="19" y="10"/>
                    <a:pt x="23" y="0"/>
                  </a:cubicBezTo>
                  <a:cubicBezTo>
                    <a:pt x="15" y="1"/>
                    <a:pt x="0" y="5"/>
                    <a:pt x="1" y="24"/>
                  </a:cubicBezTo>
                  <a:cubicBezTo>
                    <a:pt x="1" y="27"/>
                    <a:pt x="2" y="36"/>
                    <a:pt x="2" y="49"/>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5" name="Freeform 104"/>
            <p:cNvSpPr>
              <a:spLocks/>
            </p:cNvSpPr>
            <p:nvPr/>
          </p:nvSpPr>
          <p:spPr bwMode="auto">
            <a:xfrm>
              <a:off x="7559" y="5192"/>
              <a:ext cx="188" cy="2476"/>
            </a:xfrm>
            <a:custGeom>
              <a:avLst/>
              <a:gdLst>
                <a:gd name="T0" fmla="*/ 22 w 30"/>
                <a:gd name="T1" fmla="*/ 223 h 396"/>
                <a:gd name="T2" fmla="*/ 9 w 30"/>
                <a:gd name="T3" fmla="*/ 172 h 396"/>
                <a:gd name="T4" fmla="*/ 21 w 30"/>
                <a:gd name="T5" fmla="*/ 26 h 396"/>
                <a:gd name="T6" fmla="*/ 0 w 30"/>
                <a:gd name="T7" fmla="*/ 0 h 396"/>
                <a:gd name="T8" fmla="*/ 7 w 30"/>
                <a:gd name="T9" fmla="*/ 91 h 396"/>
                <a:gd name="T10" fmla="*/ 3 w 30"/>
                <a:gd name="T11" fmla="*/ 149 h 396"/>
                <a:gd name="T12" fmla="*/ 7 w 30"/>
                <a:gd name="T13" fmla="*/ 203 h 396"/>
                <a:gd name="T14" fmla="*/ 17 w 30"/>
                <a:gd name="T15" fmla="*/ 321 h 396"/>
                <a:gd name="T16" fmla="*/ 12 w 30"/>
                <a:gd name="T17" fmla="*/ 396 h 396"/>
                <a:gd name="T18" fmla="*/ 17 w 30"/>
                <a:gd name="T19" fmla="*/ 396 h 396"/>
                <a:gd name="T20" fmla="*/ 26 w 30"/>
                <a:gd name="T21" fmla="*/ 383 h 396"/>
                <a:gd name="T22" fmla="*/ 22 w 30"/>
                <a:gd name="T23" fmla="*/ 22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96">
                  <a:moveTo>
                    <a:pt x="22" y="223"/>
                  </a:moveTo>
                  <a:cubicBezTo>
                    <a:pt x="14" y="193"/>
                    <a:pt x="6" y="196"/>
                    <a:pt x="9" y="172"/>
                  </a:cubicBezTo>
                  <a:cubicBezTo>
                    <a:pt x="11" y="148"/>
                    <a:pt x="21" y="26"/>
                    <a:pt x="21" y="26"/>
                  </a:cubicBezTo>
                  <a:cubicBezTo>
                    <a:pt x="21" y="26"/>
                    <a:pt x="14" y="10"/>
                    <a:pt x="0" y="0"/>
                  </a:cubicBezTo>
                  <a:cubicBezTo>
                    <a:pt x="8" y="30"/>
                    <a:pt x="9" y="60"/>
                    <a:pt x="7" y="91"/>
                  </a:cubicBezTo>
                  <a:cubicBezTo>
                    <a:pt x="6" y="110"/>
                    <a:pt x="4" y="129"/>
                    <a:pt x="3" y="149"/>
                  </a:cubicBezTo>
                  <a:cubicBezTo>
                    <a:pt x="2" y="167"/>
                    <a:pt x="5" y="185"/>
                    <a:pt x="7" y="203"/>
                  </a:cubicBezTo>
                  <a:cubicBezTo>
                    <a:pt x="11" y="242"/>
                    <a:pt x="17" y="282"/>
                    <a:pt x="17" y="321"/>
                  </a:cubicBezTo>
                  <a:cubicBezTo>
                    <a:pt x="16" y="346"/>
                    <a:pt x="14" y="371"/>
                    <a:pt x="12" y="396"/>
                  </a:cubicBezTo>
                  <a:cubicBezTo>
                    <a:pt x="17" y="396"/>
                    <a:pt x="17" y="396"/>
                    <a:pt x="17" y="396"/>
                  </a:cubicBezTo>
                  <a:cubicBezTo>
                    <a:pt x="26" y="383"/>
                    <a:pt x="26" y="383"/>
                    <a:pt x="26" y="383"/>
                  </a:cubicBezTo>
                  <a:cubicBezTo>
                    <a:pt x="26" y="383"/>
                    <a:pt x="30" y="252"/>
                    <a:pt x="22" y="223"/>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6" name="Freeform 105"/>
            <p:cNvSpPr>
              <a:spLocks/>
            </p:cNvSpPr>
            <p:nvPr/>
          </p:nvSpPr>
          <p:spPr bwMode="auto">
            <a:xfrm>
              <a:off x="7115" y="4780"/>
              <a:ext cx="1220" cy="606"/>
            </a:xfrm>
            <a:custGeom>
              <a:avLst/>
              <a:gdLst>
                <a:gd name="T0" fmla="*/ 18 w 195"/>
                <a:gd name="T1" fmla="*/ 8 h 97"/>
                <a:gd name="T2" fmla="*/ 0 w 195"/>
                <a:gd name="T3" fmla="*/ 67 h 97"/>
                <a:gd name="T4" fmla="*/ 106 w 195"/>
                <a:gd name="T5" fmla="*/ 93 h 97"/>
                <a:gd name="T6" fmla="*/ 188 w 195"/>
                <a:gd name="T7" fmla="*/ 72 h 97"/>
                <a:gd name="T8" fmla="*/ 195 w 195"/>
                <a:gd name="T9" fmla="*/ 64 h 97"/>
                <a:gd name="T10" fmla="*/ 164 w 195"/>
                <a:gd name="T11" fmla="*/ 0 h 97"/>
                <a:gd name="T12" fmla="*/ 18 w 195"/>
                <a:gd name="T13" fmla="*/ 8 h 97"/>
              </a:gdLst>
              <a:ahLst/>
              <a:cxnLst>
                <a:cxn ang="0">
                  <a:pos x="T0" y="T1"/>
                </a:cxn>
                <a:cxn ang="0">
                  <a:pos x="T2" y="T3"/>
                </a:cxn>
                <a:cxn ang="0">
                  <a:pos x="T4" y="T5"/>
                </a:cxn>
                <a:cxn ang="0">
                  <a:pos x="T6" y="T7"/>
                </a:cxn>
                <a:cxn ang="0">
                  <a:pos x="T8" y="T9"/>
                </a:cxn>
                <a:cxn ang="0">
                  <a:pos x="T10" y="T11"/>
                </a:cxn>
                <a:cxn ang="0">
                  <a:pos x="T12" y="T13"/>
                </a:cxn>
              </a:cxnLst>
              <a:rect l="0" t="0" r="r" b="b"/>
              <a:pathLst>
                <a:path w="195" h="97">
                  <a:moveTo>
                    <a:pt x="18" y="8"/>
                  </a:moveTo>
                  <a:cubicBezTo>
                    <a:pt x="0" y="67"/>
                    <a:pt x="0" y="67"/>
                    <a:pt x="0" y="67"/>
                  </a:cubicBezTo>
                  <a:cubicBezTo>
                    <a:pt x="0" y="67"/>
                    <a:pt x="36" y="97"/>
                    <a:pt x="106" y="93"/>
                  </a:cubicBezTo>
                  <a:cubicBezTo>
                    <a:pt x="177" y="89"/>
                    <a:pt x="188" y="72"/>
                    <a:pt x="188" y="72"/>
                  </a:cubicBezTo>
                  <a:cubicBezTo>
                    <a:pt x="195" y="64"/>
                    <a:pt x="195" y="64"/>
                    <a:pt x="195" y="64"/>
                  </a:cubicBezTo>
                  <a:cubicBezTo>
                    <a:pt x="164" y="0"/>
                    <a:pt x="164" y="0"/>
                    <a:pt x="164" y="0"/>
                  </a:cubicBezTo>
                  <a:cubicBezTo>
                    <a:pt x="164" y="0"/>
                    <a:pt x="92" y="34"/>
                    <a:pt x="18" y="8"/>
                  </a:cubicBez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7" name="Freeform 106"/>
            <p:cNvSpPr>
              <a:spLocks/>
            </p:cNvSpPr>
            <p:nvPr/>
          </p:nvSpPr>
          <p:spPr bwMode="auto">
            <a:xfrm>
              <a:off x="7659" y="5173"/>
              <a:ext cx="664" cy="2495"/>
            </a:xfrm>
            <a:custGeom>
              <a:avLst/>
              <a:gdLst>
                <a:gd name="T0" fmla="*/ 102 w 106"/>
                <a:gd name="T1" fmla="*/ 0 h 399"/>
                <a:gd name="T2" fmla="*/ 97 w 106"/>
                <a:gd name="T3" fmla="*/ 215 h 399"/>
                <a:gd name="T4" fmla="*/ 98 w 106"/>
                <a:gd name="T5" fmla="*/ 399 h 399"/>
                <a:gd name="T6" fmla="*/ 45 w 106"/>
                <a:gd name="T7" fmla="*/ 396 h 399"/>
                <a:gd name="T8" fmla="*/ 0 w 106"/>
                <a:gd name="T9" fmla="*/ 13 h 399"/>
                <a:gd name="T10" fmla="*/ 102 w 106"/>
                <a:gd name="T11" fmla="*/ 0 h 399"/>
              </a:gdLst>
              <a:ahLst/>
              <a:cxnLst>
                <a:cxn ang="0">
                  <a:pos x="T0" y="T1"/>
                </a:cxn>
                <a:cxn ang="0">
                  <a:pos x="T2" y="T3"/>
                </a:cxn>
                <a:cxn ang="0">
                  <a:pos x="T4" y="T5"/>
                </a:cxn>
                <a:cxn ang="0">
                  <a:pos x="T6" y="T7"/>
                </a:cxn>
                <a:cxn ang="0">
                  <a:pos x="T8" y="T9"/>
                </a:cxn>
                <a:cxn ang="0">
                  <a:pos x="T10" y="T11"/>
                </a:cxn>
              </a:cxnLst>
              <a:rect l="0" t="0" r="r" b="b"/>
              <a:pathLst>
                <a:path w="106" h="399">
                  <a:moveTo>
                    <a:pt x="102" y="0"/>
                  </a:moveTo>
                  <a:cubicBezTo>
                    <a:pt x="102" y="0"/>
                    <a:pt x="88" y="183"/>
                    <a:pt x="97" y="215"/>
                  </a:cubicBezTo>
                  <a:cubicBezTo>
                    <a:pt x="106" y="246"/>
                    <a:pt x="98" y="399"/>
                    <a:pt x="98" y="399"/>
                  </a:cubicBezTo>
                  <a:cubicBezTo>
                    <a:pt x="45" y="396"/>
                    <a:pt x="45" y="396"/>
                    <a:pt x="45" y="396"/>
                  </a:cubicBezTo>
                  <a:cubicBezTo>
                    <a:pt x="0" y="13"/>
                    <a:pt x="0" y="13"/>
                    <a:pt x="0" y="13"/>
                  </a:cubicBezTo>
                  <a:lnTo>
                    <a:pt x="102" y="0"/>
                  </a:ln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8" name="Freeform 107"/>
            <p:cNvSpPr>
              <a:spLocks/>
            </p:cNvSpPr>
            <p:nvPr/>
          </p:nvSpPr>
          <p:spPr bwMode="auto">
            <a:xfrm>
              <a:off x="7697" y="5323"/>
              <a:ext cx="300" cy="2307"/>
            </a:xfrm>
            <a:custGeom>
              <a:avLst/>
              <a:gdLst>
                <a:gd name="T0" fmla="*/ 42 w 48"/>
                <a:gd name="T1" fmla="*/ 308 h 369"/>
                <a:gd name="T2" fmla="*/ 26 w 48"/>
                <a:gd name="T3" fmla="*/ 181 h 369"/>
                <a:gd name="T4" fmla="*/ 29 w 48"/>
                <a:gd name="T5" fmla="*/ 0 h 369"/>
                <a:gd name="T6" fmla="*/ 20 w 48"/>
                <a:gd name="T7" fmla="*/ 8 h 369"/>
                <a:gd name="T8" fmla="*/ 3 w 48"/>
                <a:gd name="T9" fmla="*/ 25 h 369"/>
                <a:gd name="T10" fmla="*/ 0 w 48"/>
                <a:gd name="T11" fmla="*/ 38 h 369"/>
                <a:gd name="T12" fmla="*/ 34 w 48"/>
                <a:gd name="T13" fmla="*/ 362 h 369"/>
                <a:gd name="T14" fmla="*/ 48 w 48"/>
                <a:gd name="T15" fmla="*/ 369 h 369"/>
                <a:gd name="T16" fmla="*/ 42 w 48"/>
                <a:gd name="T17" fmla="*/ 30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9">
                  <a:moveTo>
                    <a:pt x="42" y="308"/>
                  </a:moveTo>
                  <a:cubicBezTo>
                    <a:pt x="37" y="265"/>
                    <a:pt x="33" y="223"/>
                    <a:pt x="26" y="181"/>
                  </a:cubicBezTo>
                  <a:cubicBezTo>
                    <a:pt x="17" y="123"/>
                    <a:pt x="3" y="54"/>
                    <a:pt x="29" y="0"/>
                  </a:cubicBezTo>
                  <a:cubicBezTo>
                    <a:pt x="26" y="3"/>
                    <a:pt x="22" y="6"/>
                    <a:pt x="20" y="8"/>
                  </a:cubicBezTo>
                  <a:cubicBezTo>
                    <a:pt x="14" y="14"/>
                    <a:pt x="8" y="19"/>
                    <a:pt x="3" y="25"/>
                  </a:cubicBezTo>
                  <a:cubicBezTo>
                    <a:pt x="2" y="27"/>
                    <a:pt x="2" y="37"/>
                    <a:pt x="0" y="38"/>
                  </a:cubicBezTo>
                  <a:cubicBezTo>
                    <a:pt x="34" y="362"/>
                    <a:pt x="34" y="362"/>
                    <a:pt x="34" y="362"/>
                  </a:cubicBezTo>
                  <a:cubicBezTo>
                    <a:pt x="48" y="369"/>
                    <a:pt x="48" y="369"/>
                    <a:pt x="48" y="369"/>
                  </a:cubicBezTo>
                  <a:cubicBezTo>
                    <a:pt x="47" y="348"/>
                    <a:pt x="45" y="328"/>
                    <a:pt x="42" y="308"/>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9" name="Freeform 108"/>
            <p:cNvSpPr>
              <a:spLocks/>
            </p:cNvSpPr>
            <p:nvPr/>
          </p:nvSpPr>
          <p:spPr bwMode="auto">
            <a:xfrm>
              <a:off x="7115" y="4780"/>
              <a:ext cx="1220" cy="500"/>
            </a:xfrm>
            <a:custGeom>
              <a:avLst/>
              <a:gdLst>
                <a:gd name="T0" fmla="*/ 164 w 195"/>
                <a:gd name="T1" fmla="*/ 0 h 80"/>
                <a:gd name="T2" fmla="*/ 18 w 195"/>
                <a:gd name="T3" fmla="*/ 8 h 80"/>
                <a:gd name="T4" fmla="*/ 0 w 195"/>
                <a:gd name="T5" fmla="*/ 67 h 80"/>
                <a:gd name="T6" fmla="*/ 24 w 195"/>
                <a:gd name="T7" fmla="*/ 80 h 80"/>
                <a:gd name="T8" fmla="*/ 31 w 195"/>
                <a:gd name="T9" fmla="*/ 53 h 80"/>
                <a:gd name="T10" fmla="*/ 37 w 195"/>
                <a:gd name="T11" fmla="*/ 43 h 80"/>
                <a:gd name="T12" fmla="*/ 52 w 195"/>
                <a:gd name="T13" fmla="*/ 39 h 80"/>
                <a:gd name="T14" fmla="*/ 156 w 195"/>
                <a:gd name="T15" fmla="*/ 46 h 80"/>
                <a:gd name="T16" fmla="*/ 178 w 195"/>
                <a:gd name="T17" fmla="*/ 79 h 80"/>
                <a:gd name="T18" fmla="*/ 188 w 195"/>
                <a:gd name="T19" fmla="*/ 72 h 80"/>
                <a:gd name="T20" fmla="*/ 195 w 195"/>
                <a:gd name="T21" fmla="*/ 64 h 80"/>
                <a:gd name="T22" fmla="*/ 164 w 195"/>
                <a:gd name="T2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80">
                  <a:moveTo>
                    <a:pt x="164" y="0"/>
                  </a:moveTo>
                  <a:cubicBezTo>
                    <a:pt x="164" y="0"/>
                    <a:pt x="92" y="34"/>
                    <a:pt x="18" y="8"/>
                  </a:cubicBezTo>
                  <a:cubicBezTo>
                    <a:pt x="0" y="67"/>
                    <a:pt x="0" y="67"/>
                    <a:pt x="0" y="67"/>
                  </a:cubicBezTo>
                  <a:cubicBezTo>
                    <a:pt x="0" y="67"/>
                    <a:pt x="8" y="74"/>
                    <a:pt x="24" y="80"/>
                  </a:cubicBezTo>
                  <a:cubicBezTo>
                    <a:pt x="26" y="71"/>
                    <a:pt x="29" y="62"/>
                    <a:pt x="31" y="53"/>
                  </a:cubicBezTo>
                  <a:cubicBezTo>
                    <a:pt x="31" y="48"/>
                    <a:pt x="34" y="45"/>
                    <a:pt x="37" y="43"/>
                  </a:cubicBezTo>
                  <a:cubicBezTo>
                    <a:pt x="41" y="40"/>
                    <a:pt x="46" y="38"/>
                    <a:pt x="52" y="39"/>
                  </a:cubicBezTo>
                  <a:cubicBezTo>
                    <a:pt x="85" y="46"/>
                    <a:pt x="127" y="21"/>
                    <a:pt x="156" y="46"/>
                  </a:cubicBezTo>
                  <a:cubicBezTo>
                    <a:pt x="167" y="55"/>
                    <a:pt x="173" y="67"/>
                    <a:pt x="178" y="79"/>
                  </a:cubicBezTo>
                  <a:cubicBezTo>
                    <a:pt x="186" y="76"/>
                    <a:pt x="188" y="72"/>
                    <a:pt x="188" y="72"/>
                  </a:cubicBezTo>
                  <a:cubicBezTo>
                    <a:pt x="195" y="64"/>
                    <a:pt x="195" y="64"/>
                    <a:pt x="195" y="64"/>
                  </a:cubicBezTo>
                  <a:lnTo>
                    <a:pt x="164" y="0"/>
                  </a:ln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0" name="Freeform 109"/>
            <p:cNvSpPr>
              <a:spLocks/>
            </p:cNvSpPr>
            <p:nvPr/>
          </p:nvSpPr>
          <p:spPr bwMode="auto">
            <a:xfrm>
              <a:off x="7540" y="5273"/>
              <a:ext cx="395" cy="526"/>
            </a:xfrm>
            <a:custGeom>
              <a:avLst/>
              <a:gdLst>
                <a:gd name="T0" fmla="*/ 31 w 63"/>
                <a:gd name="T1" fmla="*/ 84 h 84"/>
                <a:gd name="T2" fmla="*/ 21 w 63"/>
                <a:gd name="T3" fmla="*/ 24 h 84"/>
                <a:gd name="T4" fmla="*/ 0 w 63"/>
                <a:gd name="T5" fmla="*/ 10 h 84"/>
                <a:gd name="T6" fmla="*/ 63 w 63"/>
                <a:gd name="T7" fmla="*/ 0 h 84"/>
                <a:gd name="T8" fmla="*/ 40 w 63"/>
                <a:gd name="T9" fmla="*/ 28 h 84"/>
                <a:gd name="T10" fmla="*/ 31 w 63"/>
                <a:gd name="T11" fmla="*/ 84 h 84"/>
              </a:gdLst>
              <a:ahLst/>
              <a:cxnLst>
                <a:cxn ang="0">
                  <a:pos x="T0" y="T1"/>
                </a:cxn>
                <a:cxn ang="0">
                  <a:pos x="T2" y="T3"/>
                </a:cxn>
                <a:cxn ang="0">
                  <a:pos x="T4" y="T5"/>
                </a:cxn>
                <a:cxn ang="0">
                  <a:pos x="T6" y="T7"/>
                </a:cxn>
                <a:cxn ang="0">
                  <a:pos x="T8" y="T9"/>
                </a:cxn>
                <a:cxn ang="0">
                  <a:pos x="T10" y="T11"/>
                </a:cxn>
              </a:cxnLst>
              <a:rect l="0" t="0" r="r" b="b"/>
              <a:pathLst>
                <a:path w="63" h="84">
                  <a:moveTo>
                    <a:pt x="31" y="84"/>
                  </a:moveTo>
                  <a:cubicBezTo>
                    <a:pt x="21" y="24"/>
                    <a:pt x="21" y="24"/>
                    <a:pt x="21" y="24"/>
                  </a:cubicBezTo>
                  <a:cubicBezTo>
                    <a:pt x="0" y="10"/>
                    <a:pt x="0" y="10"/>
                    <a:pt x="0" y="10"/>
                  </a:cubicBezTo>
                  <a:cubicBezTo>
                    <a:pt x="0" y="10"/>
                    <a:pt x="34" y="24"/>
                    <a:pt x="63" y="0"/>
                  </a:cubicBezTo>
                  <a:cubicBezTo>
                    <a:pt x="40" y="28"/>
                    <a:pt x="40" y="28"/>
                    <a:pt x="40" y="28"/>
                  </a:cubicBezTo>
                  <a:lnTo>
                    <a:pt x="31" y="84"/>
                  </a:ln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1" name="Freeform 110"/>
            <p:cNvSpPr>
              <a:spLocks/>
            </p:cNvSpPr>
            <p:nvPr/>
          </p:nvSpPr>
          <p:spPr bwMode="auto">
            <a:xfrm>
              <a:off x="6883" y="7330"/>
              <a:ext cx="839" cy="476"/>
            </a:xfrm>
            <a:custGeom>
              <a:avLst/>
              <a:gdLst>
                <a:gd name="T0" fmla="*/ 13 w 134"/>
                <a:gd name="T1" fmla="*/ 75 h 76"/>
                <a:gd name="T2" fmla="*/ 55 w 134"/>
                <a:gd name="T3" fmla="*/ 3 h 76"/>
                <a:gd name="T4" fmla="*/ 120 w 134"/>
                <a:gd name="T5" fmla="*/ 43 h 76"/>
                <a:gd name="T6" fmla="*/ 134 w 134"/>
                <a:gd name="T7" fmla="*/ 41 h 76"/>
                <a:gd name="T8" fmla="*/ 133 w 134"/>
                <a:gd name="T9" fmla="*/ 76 h 76"/>
                <a:gd name="T10" fmla="*/ 13 w 134"/>
                <a:gd name="T11" fmla="*/ 75 h 76"/>
              </a:gdLst>
              <a:ahLst/>
              <a:cxnLst>
                <a:cxn ang="0">
                  <a:pos x="T0" y="T1"/>
                </a:cxn>
                <a:cxn ang="0">
                  <a:pos x="T2" y="T3"/>
                </a:cxn>
                <a:cxn ang="0">
                  <a:pos x="T4" y="T5"/>
                </a:cxn>
                <a:cxn ang="0">
                  <a:pos x="T6" y="T7"/>
                </a:cxn>
                <a:cxn ang="0">
                  <a:pos x="T8" y="T9"/>
                </a:cxn>
                <a:cxn ang="0">
                  <a:pos x="T10" y="T11"/>
                </a:cxn>
              </a:cxnLst>
              <a:rect l="0" t="0" r="r" b="b"/>
              <a:pathLst>
                <a:path w="134" h="76">
                  <a:moveTo>
                    <a:pt x="13" y="75"/>
                  </a:moveTo>
                  <a:cubicBezTo>
                    <a:pt x="13" y="75"/>
                    <a:pt x="0" y="5"/>
                    <a:pt x="55" y="3"/>
                  </a:cubicBezTo>
                  <a:cubicBezTo>
                    <a:pt x="110" y="0"/>
                    <a:pt x="120" y="43"/>
                    <a:pt x="120" y="43"/>
                  </a:cubicBezTo>
                  <a:cubicBezTo>
                    <a:pt x="134" y="41"/>
                    <a:pt x="134" y="41"/>
                    <a:pt x="134" y="41"/>
                  </a:cubicBezTo>
                  <a:cubicBezTo>
                    <a:pt x="133" y="76"/>
                    <a:pt x="133" y="76"/>
                    <a:pt x="133" y="76"/>
                  </a:cubicBezTo>
                  <a:lnTo>
                    <a:pt x="13" y="75"/>
                  </a:lnTo>
                  <a:close/>
                </a:path>
              </a:pathLst>
            </a:custGeom>
            <a:solidFill>
              <a:srgbClr val="3F3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2" name="Freeform 111"/>
            <p:cNvSpPr>
              <a:spLocks/>
            </p:cNvSpPr>
            <p:nvPr/>
          </p:nvSpPr>
          <p:spPr bwMode="auto">
            <a:xfrm>
              <a:off x="6964" y="7337"/>
              <a:ext cx="626" cy="319"/>
            </a:xfrm>
            <a:custGeom>
              <a:avLst/>
              <a:gdLst>
                <a:gd name="T0" fmla="*/ 44 w 100"/>
                <a:gd name="T1" fmla="*/ 51 h 51"/>
                <a:gd name="T2" fmla="*/ 0 w 100"/>
                <a:gd name="T3" fmla="*/ 37 h 51"/>
                <a:gd name="T4" fmla="*/ 42 w 100"/>
                <a:gd name="T5" fmla="*/ 2 h 51"/>
                <a:gd name="T6" fmla="*/ 100 w 100"/>
                <a:gd name="T7" fmla="*/ 28 h 51"/>
                <a:gd name="T8" fmla="*/ 44 w 100"/>
                <a:gd name="T9" fmla="*/ 51 h 51"/>
              </a:gdLst>
              <a:ahLst/>
              <a:cxnLst>
                <a:cxn ang="0">
                  <a:pos x="T0" y="T1"/>
                </a:cxn>
                <a:cxn ang="0">
                  <a:pos x="T2" y="T3"/>
                </a:cxn>
                <a:cxn ang="0">
                  <a:pos x="T4" y="T5"/>
                </a:cxn>
                <a:cxn ang="0">
                  <a:pos x="T6" y="T7"/>
                </a:cxn>
                <a:cxn ang="0">
                  <a:pos x="T8" y="T9"/>
                </a:cxn>
              </a:cxnLst>
              <a:rect l="0" t="0" r="r" b="b"/>
              <a:pathLst>
                <a:path w="100" h="51">
                  <a:moveTo>
                    <a:pt x="44" y="51"/>
                  </a:moveTo>
                  <a:cubicBezTo>
                    <a:pt x="29" y="51"/>
                    <a:pt x="14" y="47"/>
                    <a:pt x="0" y="37"/>
                  </a:cubicBezTo>
                  <a:cubicBezTo>
                    <a:pt x="4" y="20"/>
                    <a:pt x="15" y="3"/>
                    <a:pt x="42" y="2"/>
                  </a:cubicBezTo>
                  <a:cubicBezTo>
                    <a:pt x="75" y="0"/>
                    <a:pt x="92" y="15"/>
                    <a:pt x="100" y="28"/>
                  </a:cubicBezTo>
                  <a:cubicBezTo>
                    <a:pt x="90" y="43"/>
                    <a:pt x="67" y="50"/>
                    <a:pt x="44" y="51"/>
                  </a:cubicBezTo>
                  <a:close/>
                </a:path>
              </a:pathLst>
            </a:custGeom>
            <a:solidFill>
              <a:srgbClr val="4940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3" name="Freeform 112"/>
            <p:cNvSpPr>
              <a:spLocks/>
            </p:cNvSpPr>
            <p:nvPr/>
          </p:nvSpPr>
          <p:spPr bwMode="auto">
            <a:xfrm>
              <a:off x="7184" y="7405"/>
              <a:ext cx="162" cy="69"/>
            </a:xfrm>
            <a:custGeom>
              <a:avLst/>
              <a:gdLst>
                <a:gd name="T0" fmla="*/ 0 w 26"/>
                <a:gd name="T1" fmla="*/ 4 h 11"/>
                <a:gd name="T2" fmla="*/ 12 w 26"/>
                <a:gd name="T3" fmla="*/ 10 h 11"/>
                <a:gd name="T4" fmla="*/ 25 w 26"/>
                <a:gd name="T5" fmla="*/ 7 h 11"/>
                <a:gd name="T6" fmla="*/ 13 w 26"/>
                <a:gd name="T7" fmla="*/ 1 h 11"/>
                <a:gd name="T8" fmla="*/ 0 w 26"/>
                <a:gd name="T9" fmla="*/ 4 h 11"/>
              </a:gdLst>
              <a:ahLst/>
              <a:cxnLst>
                <a:cxn ang="0">
                  <a:pos x="T0" y="T1"/>
                </a:cxn>
                <a:cxn ang="0">
                  <a:pos x="T2" y="T3"/>
                </a:cxn>
                <a:cxn ang="0">
                  <a:pos x="T4" y="T5"/>
                </a:cxn>
                <a:cxn ang="0">
                  <a:pos x="T6" y="T7"/>
                </a:cxn>
                <a:cxn ang="0">
                  <a:pos x="T8" y="T9"/>
                </a:cxn>
              </a:cxnLst>
              <a:rect l="0" t="0" r="r" b="b"/>
              <a:pathLst>
                <a:path w="26" h="11">
                  <a:moveTo>
                    <a:pt x="0" y="4"/>
                  </a:moveTo>
                  <a:cubicBezTo>
                    <a:pt x="0" y="6"/>
                    <a:pt x="5" y="9"/>
                    <a:pt x="12" y="10"/>
                  </a:cubicBezTo>
                  <a:cubicBezTo>
                    <a:pt x="19" y="11"/>
                    <a:pt x="25" y="10"/>
                    <a:pt x="25" y="7"/>
                  </a:cubicBezTo>
                  <a:cubicBezTo>
                    <a:pt x="26" y="5"/>
                    <a:pt x="20" y="2"/>
                    <a:pt x="13" y="1"/>
                  </a:cubicBezTo>
                  <a:cubicBezTo>
                    <a:pt x="6" y="0"/>
                    <a:pt x="0" y="1"/>
                    <a:pt x="0" y="4"/>
                  </a:cubicBezTo>
                  <a:close/>
                </a:path>
              </a:pathLst>
            </a:custGeom>
            <a:solidFill>
              <a:srgbClr val="5850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4" name="Freeform 113"/>
            <p:cNvSpPr>
              <a:spLocks/>
            </p:cNvSpPr>
            <p:nvPr/>
          </p:nvSpPr>
          <p:spPr bwMode="auto">
            <a:xfrm>
              <a:off x="7910" y="7337"/>
              <a:ext cx="851" cy="481"/>
            </a:xfrm>
            <a:custGeom>
              <a:avLst/>
              <a:gdLst>
                <a:gd name="T0" fmla="*/ 121 w 136"/>
                <a:gd name="T1" fmla="*/ 77 h 77"/>
                <a:gd name="T2" fmla="*/ 81 w 136"/>
                <a:gd name="T3" fmla="*/ 4 h 77"/>
                <a:gd name="T4" fmla="*/ 15 w 136"/>
                <a:gd name="T5" fmla="*/ 43 h 77"/>
                <a:gd name="T6" fmla="*/ 0 w 136"/>
                <a:gd name="T7" fmla="*/ 40 h 77"/>
                <a:gd name="T8" fmla="*/ 1 w 136"/>
                <a:gd name="T9" fmla="*/ 75 h 77"/>
                <a:gd name="T10" fmla="*/ 121 w 136"/>
                <a:gd name="T11" fmla="*/ 77 h 77"/>
              </a:gdLst>
              <a:ahLst/>
              <a:cxnLst>
                <a:cxn ang="0">
                  <a:pos x="T0" y="T1"/>
                </a:cxn>
                <a:cxn ang="0">
                  <a:pos x="T2" y="T3"/>
                </a:cxn>
                <a:cxn ang="0">
                  <a:pos x="T4" y="T5"/>
                </a:cxn>
                <a:cxn ang="0">
                  <a:pos x="T6" y="T7"/>
                </a:cxn>
                <a:cxn ang="0">
                  <a:pos x="T8" y="T9"/>
                </a:cxn>
                <a:cxn ang="0">
                  <a:pos x="T10" y="T11"/>
                </a:cxn>
              </a:cxnLst>
              <a:rect l="0" t="0" r="r" b="b"/>
              <a:pathLst>
                <a:path w="136" h="77">
                  <a:moveTo>
                    <a:pt x="121" y="77"/>
                  </a:moveTo>
                  <a:cubicBezTo>
                    <a:pt x="121" y="77"/>
                    <a:pt x="136" y="8"/>
                    <a:pt x="81" y="4"/>
                  </a:cubicBezTo>
                  <a:cubicBezTo>
                    <a:pt x="26" y="0"/>
                    <a:pt x="15" y="43"/>
                    <a:pt x="15" y="43"/>
                  </a:cubicBezTo>
                  <a:cubicBezTo>
                    <a:pt x="0" y="40"/>
                    <a:pt x="0" y="40"/>
                    <a:pt x="0" y="40"/>
                  </a:cubicBezTo>
                  <a:cubicBezTo>
                    <a:pt x="1" y="75"/>
                    <a:pt x="1" y="75"/>
                    <a:pt x="1" y="75"/>
                  </a:cubicBezTo>
                  <a:lnTo>
                    <a:pt x="121" y="77"/>
                  </a:lnTo>
                  <a:close/>
                </a:path>
              </a:pathLst>
            </a:custGeom>
            <a:solidFill>
              <a:srgbClr val="3F3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5" name="Freeform 114"/>
            <p:cNvSpPr>
              <a:spLocks/>
            </p:cNvSpPr>
            <p:nvPr/>
          </p:nvSpPr>
          <p:spPr bwMode="auto">
            <a:xfrm>
              <a:off x="8047" y="7343"/>
              <a:ext cx="626" cy="325"/>
            </a:xfrm>
            <a:custGeom>
              <a:avLst/>
              <a:gdLst>
                <a:gd name="T0" fmla="*/ 55 w 100"/>
                <a:gd name="T1" fmla="*/ 52 h 52"/>
                <a:gd name="T2" fmla="*/ 100 w 100"/>
                <a:gd name="T3" fmla="*/ 40 h 52"/>
                <a:gd name="T4" fmla="*/ 59 w 100"/>
                <a:gd name="T5" fmla="*/ 3 h 52"/>
                <a:gd name="T6" fmla="*/ 0 w 100"/>
                <a:gd name="T7" fmla="*/ 27 h 52"/>
                <a:gd name="T8" fmla="*/ 55 w 100"/>
                <a:gd name="T9" fmla="*/ 52 h 52"/>
              </a:gdLst>
              <a:ahLst/>
              <a:cxnLst>
                <a:cxn ang="0">
                  <a:pos x="T0" y="T1"/>
                </a:cxn>
                <a:cxn ang="0">
                  <a:pos x="T2" y="T3"/>
                </a:cxn>
                <a:cxn ang="0">
                  <a:pos x="T4" y="T5"/>
                </a:cxn>
                <a:cxn ang="0">
                  <a:pos x="T6" y="T7"/>
                </a:cxn>
                <a:cxn ang="0">
                  <a:pos x="T8" y="T9"/>
                </a:cxn>
              </a:cxnLst>
              <a:rect l="0" t="0" r="r" b="b"/>
              <a:pathLst>
                <a:path w="100" h="52">
                  <a:moveTo>
                    <a:pt x="55" y="52"/>
                  </a:moveTo>
                  <a:cubicBezTo>
                    <a:pt x="71" y="52"/>
                    <a:pt x="86" y="49"/>
                    <a:pt x="100" y="40"/>
                  </a:cubicBezTo>
                  <a:cubicBezTo>
                    <a:pt x="96" y="22"/>
                    <a:pt x="86" y="5"/>
                    <a:pt x="59" y="3"/>
                  </a:cubicBezTo>
                  <a:cubicBezTo>
                    <a:pt x="26" y="0"/>
                    <a:pt x="8" y="15"/>
                    <a:pt x="0" y="27"/>
                  </a:cubicBezTo>
                  <a:cubicBezTo>
                    <a:pt x="10" y="43"/>
                    <a:pt x="32" y="50"/>
                    <a:pt x="55" y="52"/>
                  </a:cubicBezTo>
                  <a:close/>
                </a:path>
              </a:pathLst>
            </a:custGeom>
            <a:solidFill>
              <a:srgbClr val="4940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6" name="Freeform 115"/>
            <p:cNvSpPr>
              <a:spLocks/>
            </p:cNvSpPr>
            <p:nvPr/>
          </p:nvSpPr>
          <p:spPr bwMode="auto">
            <a:xfrm>
              <a:off x="8298" y="7418"/>
              <a:ext cx="163" cy="69"/>
            </a:xfrm>
            <a:custGeom>
              <a:avLst/>
              <a:gdLst>
                <a:gd name="T0" fmla="*/ 25 w 26"/>
                <a:gd name="T1" fmla="*/ 4 h 11"/>
                <a:gd name="T2" fmla="*/ 13 w 26"/>
                <a:gd name="T3" fmla="*/ 10 h 11"/>
                <a:gd name="T4" fmla="*/ 0 w 26"/>
                <a:gd name="T5" fmla="*/ 7 h 11"/>
                <a:gd name="T6" fmla="*/ 12 w 26"/>
                <a:gd name="T7" fmla="*/ 1 h 11"/>
                <a:gd name="T8" fmla="*/ 25 w 26"/>
                <a:gd name="T9" fmla="*/ 4 h 11"/>
              </a:gdLst>
              <a:ahLst/>
              <a:cxnLst>
                <a:cxn ang="0">
                  <a:pos x="T0" y="T1"/>
                </a:cxn>
                <a:cxn ang="0">
                  <a:pos x="T2" y="T3"/>
                </a:cxn>
                <a:cxn ang="0">
                  <a:pos x="T4" y="T5"/>
                </a:cxn>
                <a:cxn ang="0">
                  <a:pos x="T6" y="T7"/>
                </a:cxn>
                <a:cxn ang="0">
                  <a:pos x="T8" y="T9"/>
                </a:cxn>
              </a:cxnLst>
              <a:rect l="0" t="0" r="r" b="b"/>
              <a:pathLst>
                <a:path w="26" h="11">
                  <a:moveTo>
                    <a:pt x="25" y="4"/>
                  </a:moveTo>
                  <a:cubicBezTo>
                    <a:pt x="26" y="6"/>
                    <a:pt x="20" y="9"/>
                    <a:pt x="13" y="10"/>
                  </a:cubicBezTo>
                  <a:cubicBezTo>
                    <a:pt x="6" y="11"/>
                    <a:pt x="0" y="9"/>
                    <a:pt x="0" y="7"/>
                  </a:cubicBezTo>
                  <a:cubicBezTo>
                    <a:pt x="0" y="4"/>
                    <a:pt x="5" y="2"/>
                    <a:pt x="12" y="1"/>
                  </a:cubicBezTo>
                  <a:cubicBezTo>
                    <a:pt x="19" y="0"/>
                    <a:pt x="25" y="1"/>
                    <a:pt x="25" y="4"/>
                  </a:cubicBezTo>
                  <a:close/>
                </a:path>
              </a:pathLst>
            </a:custGeom>
            <a:solidFill>
              <a:srgbClr val="5850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7" name="Freeform 116"/>
            <p:cNvSpPr>
              <a:spLocks/>
            </p:cNvSpPr>
            <p:nvPr/>
          </p:nvSpPr>
          <p:spPr bwMode="auto">
            <a:xfrm>
              <a:off x="8148" y="5080"/>
              <a:ext cx="144" cy="325"/>
            </a:xfrm>
            <a:custGeom>
              <a:avLst/>
              <a:gdLst>
                <a:gd name="T0" fmla="*/ 3 w 23"/>
                <a:gd name="T1" fmla="*/ 10 h 52"/>
                <a:gd name="T2" fmla="*/ 20 w 23"/>
                <a:gd name="T3" fmla="*/ 52 h 52"/>
                <a:gd name="T4" fmla="*/ 23 w 23"/>
                <a:gd name="T5" fmla="*/ 24 h 52"/>
                <a:gd name="T6" fmla="*/ 23 w 23"/>
                <a:gd name="T7" fmla="*/ 0 h 52"/>
                <a:gd name="T8" fmla="*/ 0 w 23"/>
                <a:gd name="T9" fmla="*/ 4 h 52"/>
                <a:gd name="T10" fmla="*/ 3 w 23"/>
                <a:gd name="T11" fmla="*/ 10 h 52"/>
              </a:gdLst>
              <a:ahLst/>
              <a:cxnLst>
                <a:cxn ang="0">
                  <a:pos x="T0" y="T1"/>
                </a:cxn>
                <a:cxn ang="0">
                  <a:pos x="T2" y="T3"/>
                </a:cxn>
                <a:cxn ang="0">
                  <a:pos x="T4" y="T5"/>
                </a:cxn>
                <a:cxn ang="0">
                  <a:pos x="T6" y="T7"/>
                </a:cxn>
                <a:cxn ang="0">
                  <a:pos x="T8" y="T9"/>
                </a:cxn>
                <a:cxn ang="0">
                  <a:pos x="T10" y="T11"/>
                </a:cxn>
              </a:cxnLst>
              <a:rect l="0" t="0" r="r" b="b"/>
              <a:pathLst>
                <a:path w="23" h="52">
                  <a:moveTo>
                    <a:pt x="3" y="10"/>
                  </a:moveTo>
                  <a:cubicBezTo>
                    <a:pt x="8" y="24"/>
                    <a:pt x="14" y="38"/>
                    <a:pt x="20" y="52"/>
                  </a:cubicBezTo>
                  <a:cubicBezTo>
                    <a:pt x="23" y="24"/>
                    <a:pt x="23" y="24"/>
                    <a:pt x="23" y="24"/>
                  </a:cubicBezTo>
                  <a:cubicBezTo>
                    <a:pt x="23" y="0"/>
                    <a:pt x="23" y="0"/>
                    <a:pt x="23" y="0"/>
                  </a:cubicBezTo>
                  <a:cubicBezTo>
                    <a:pt x="0" y="4"/>
                    <a:pt x="0" y="4"/>
                    <a:pt x="0" y="4"/>
                  </a:cubicBezTo>
                  <a:cubicBezTo>
                    <a:pt x="1" y="6"/>
                    <a:pt x="2" y="8"/>
                    <a:pt x="3" y="10"/>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8" name="Freeform 117"/>
            <p:cNvSpPr>
              <a:spLocks/>
            </p:cNvSpPr>
            <p:nvPr/>
          </p:nvSpPr>
          <p:spPr bwMode="auto">
            <a:xfrm>
              <a:off x="7259" y="2929"/>
              <a:ext cx="813" cy="2051"/>
            </a:xfrm>
            <a:custGeom>
              <a:avLst/>
              <a:gdLst>
                <a:gd name="T0" fmla="*/ 3 w 130"/>
                <a:gd name="T1" fmla="*/ 17 h 328"/>
                <a:gd name="T2" fmla="*/ 0 w 130"/>
                <a:gd name="T3" fmla="*/ 289 h 328"/>
                <a:gd name="T4" fmla="*/ 130 w 130"/>
                <a:gd name="T5" fmla="*/ 283 h 328"/>
                <a:gd name="T6" fmla="*/ 106 w 130"/>
                <a:gd name="T7" fmla="*/ 19 h 328"/>
                <a:gd name="T8" fmla="*/ 106 w 130"/>
                <a:gd name="T9" fmla="*/ 1 h 328"/>
                <a:gd name="T10" fmla="*/ 4 w 130"/>
                <a:gd name="T11" fmla="*/ 0 h 328"/>
                <a:gd name="T12" fmla="*/ 3 w 130"/>
                <a:gd name="T13" fmla="*/ 17 h 328"/>
              </a:gdLst>
              <a:ahLst/>
              <a:cxnLst>
                <a:cxn ang="0">
                  <a:pos x="T0" y="T1"/>
                </a:cxn>
                <a:cxn ang="0">
                  <a:pos x="T2" y="T3"/>
                </a:cxn>
                <a:cxn ang="0">
                  <a:pos x="T4" y="T5"/>
                </a:cxn>
                <a:cxn ang="0">
                  <a:pos x="T6" y="T7"/>
                </a:cxn>
                <a:cxn ang="0">
                  <a:pos x="T8" y="T9"/>
                </a:cxn>
                <a:cxn ang="0">
                  <a:pos x="T10" y="T11"/>
                </a:cxn>
                <a:cxn ang="0">
                  <a:pos x="T12" y="T13"/>
                </a:cxn>
              </a:cxnLst>
              <a:rect l="0" t="0" r="r" b="b"/>
              <a:pathLst>
                <a:path w="130" h="328">
                  <a:moveTo>
                    <a:pt x="3" y="17"/>
                  </a:moveTo>
                  <a:cubicBezTo>
                    <a:pt x="3" y="17"/>
                    <a:pt x="14" y="239"/>
                    <a:pt x="0" y="289"/>
                  </a:cubicBezTo>
                  <a:cubicBezTo>
                    <a:pt x="0" y="289"/>
                    <a:pt x="80" y="328"/>
                    <a:pt x="130" y="283"/>
                  </a:cubicBezTo>
                  <a:cubicBezTo>
                    <a:pt x="130" y="283"/>
                    <a:pt x="83" y="98"/>
                    <a:pt x="106" y="19"/>
                  </a:cubicBezTo>
                  <a:cubicBezTo>
                    <a:pt x="106" y="1"/>
                    <a:pt x="106" y="1"/>
                    <a:pt x="106" y="1"/>
                  </a:cubicBezTo>
                  <a:cubicBezTo>
                    <a:pt x="4" y="0"/>
                    <a:pt x="4" y="0"/>
                    <a:pt x="4" y="0"/>
                  </a:cubicBezTo>
                  <a:lnTo>
                    <a:pt x="3" y="17"/>
                  </a:lnTo>
                  <a:close/>
                </a:path>
              </a:pathLst>
            </a:custGeom>
            <a:solidFill>
              <a:srgbClr val="FBF9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9" name="Freeform 118"/>
            <p:cNvSpPr>
              <a:spLocks/>
            </p:cNvSpPr>
            <p:nvPr/>
          </p:nvSpPr>
          <p:spPr bwMode="auto">
            <a:xfrm>
              <a:off x="7390" y="3035"/>
              <a:ext cx="394" cy="231"/>
            </a:xfrm>
            <a:custGeom>
              <a:avLst/>
              <a:gdLst>
                <a:gd name="T0" fmla="*/ 61 w 63"/>
                <a:gd name="T1" fmla="*/ 4 h 37"/>
                <a:gd name="T2" fmla="*/ 3 w 63"/>
                <a:gd name="T3" fmla="*/ 0 h 37"/>
                <a:gd name="T4" fmla="*/ 3 w 63"/>
                <a:gd name="T5" fmla="*/ 6 h 37"/>
                <a:gd name="T6" fmla="*/ 3 w 63"/>
                <a:gd name="T7" fmla="*/ 6 h 37"/>
                <a:gd name="T8" fmla="*/ 25 w 63"/>
                <a:gd name="T9" fmla="*/ 32 h 37"/>
                <a:gd name="T10" fmla="*/ 60 w 63"/>
                <a:gd name="T11" fmla="*/ 9 h 37"/>
                <a:gd name="T12" fmla="*/ 61 w 63"/>
                <a:gd name="T13" fmla="*/ 9 h 37"/>
                <a:gd name="T14" fmla="*/ 61 w 63"/>
                <a:gd name="T15" fmla="*/ 4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7">
                  <a:moveTo>
                    <a:pt x="61" y="4"/>
                  </a:moveTo>
                  <a:cubicBezTo>
                    <a:pt x="43" y="5"/>
                    <a:pt x="22" y="4"/>
                    <a:pt x="3" y="0"/>
                  </a:cubicBezTo>
                  <a:cubicBezTo>
                    <a:pt x="3" y="6"/>
                    <a:pt x="3" y="6"/>
                    <a:pt x="3" y="6"/>
                  </a:cubicBezTo>
                  <a:cubicBezTo>
                    <a:pt x="3" y="6"/>
                    <a:pt x="3" y="6"/>
                    <a:pt x="3" y="6"/>
                  </a:cubicBezTo>
                  <a:cubicBezTo>
                    <a:pt x="12" y="8"/>
                    <a:pt x="0" y="28"/>
                    <a:pt x="25" y="32"/>
                  </a:cubicBezTo>
                  <a:cubicBezTo>
                    <a:pt x="63" y="37"/>
                    <a:pt x="48" y="8"/>
                    <a:pt x="60" y="9"/>
                  </a:cubicBezTo>
                  <a:cubicBezTo>
                    <a:pt x="60" y="9"/>
                    <a:pt x="60" y="9"/>
                    <a:pt x="61" y="9"/>
                  </a:cubicBezTo>
                  <a:lnTo>
                    <a:pt x="61" y="4"/>
                  </a:ln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0" name="Freeform 119"/>
            <p:cNvSpPr>
              <a:spLocks/>
            </p:cNvSpPr>
            <p:nvPr/>
          </p:nvSpPr>
          <p:spPr bwMode="auto">
            <a:xfrm>
              <a:off x="7240" y="3160"/>
              <a:ext cx="313" cy="332"/>
            </a:xfrm>
            <a:custGeom>
              <a:avLst/>
              <a:gdLst>
                <a:gd name="T0" fmla="*/ 30 w 50"/>
                <a:gd name="T1" fmla="*/ 0 h 53"/>
                <a:gd name="T2" fmla="*/ 0 w 50"/>
                <a:gd name="T3" fmla="*/ 1 h 53"/>
                <a:gd name="T4" fmla="*/ 34 w 50"/>
                <a:gd name="T5" fmla="*/ 53 h 53"/>
                <a:gd name="T6" fmla="*/ 42 w 50"/>
                <a:gd name="T7" fmla="*/ 41 h 53"/>
                <a:gd name="T8" fmla="*/ 46 w 50"/>
                <a:gd name="T9" fmla="*/ 34 h 53"/>
                <a:gd name="T10" fmla="*/ 49 w 50"/>
                <a:gd name="T11" fmla="*/ 27 h 53"/>
                <a:gd name="T12" fmla="*/ 43 w 50"/>
                <a:gd name="T13" fmla="*/ 24 h 53"/>
                <a:gd name="T14" fmla="*/ 30 w 50"/>
                <a:gd name="T15" fmla="*/ 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3">
                  <a:moveTo>
                    <a:pt x="30" y="0"/>
                  </a:moveTo>
                  <a:cubicBezTo>
                    <a:pt x="0" y="1"/>
                    <a:pt x="0" y="1"/>
                    <a:pt x="0" y="1"/>
                  </a:cubicBezTo>
                  <a:cubicBezTo>
                    <a:pt x="0" y="1"/>
                    <a:pt x="17" y="49"/>
                    <a:pt x="34" y="53"/>
                  </a:cubicBezTo>
                  <a:cubicBezTo>
                    <a:pt x="37" y="49"/>
                    <a:pt x="40" y="45"/>
                    <a:pt x="42" y="41"/>
                  </a:cubicBezTo>
                  <a:cubicBezTo>
                    <a:pt x="44" y="38"/>
                    <a:pt x="44" y="36"/>
                    <a:pt x="46" y="34"/>
                  </a:cubicBezTo>
                  <a:cubicBezTo>
                    <a:pt x="48" y="32"/>
                    <a:pt x="50" y="30"/>
                    <a:pt x="49" y="27"/>
                  </a:cubicBezTo>
                  <a:cubicBezTo>
                    <a:pt x="48" y="25"/>
                    <a:pt x="45" y="25"/>
                    <a:pt x="43" y="24"/>
                  </a:cubicBezTo>
                  <a:cubicBezTo>
                    <a:pt x="37" y="18"/>
                    <a:pt x="31" y="8"/>
                    <a:pt x="30" y="0"/>
                  </a:cubicBezTo>
                  <a:close/>
                </a:path>
              </a:pathLst>
            </a:custGeom>
            <a:solidFill>
              <a:srgbClr val="E2D9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1" name="Freeform 120"/>
            <p:cNvSpPr>
              <a:spLocks/>
            </p:cNvSpPr>
            <p:nvPr/>
          </p:nvSpPr>
          <p:spPr bwMode="auto">
            <a:xfrm>
              <a:off x="7622" y="3129"/>
              <a:ext cx="275" cy="350"/>
            </a:xfrm>
            <a:custGeom>
              <a:avLst/>
              <a:gdLst>
                <a:gd name="T0" fmla="*/ 0 w 44"/>
                <a:gd name="T1" fmla="*/ 29 h 56"/>
                <a:gd name="T2" fmla="*/ 0 w 44"/>
                <a:gd name="T3" fmla="*/ 30 h 56"/>
                <a:gd name="T4" fmla="*/ 6 w 44"/>
                <a:gd name="T5" fmla="*/ 39 h 56"/>
                <a:gd name="T6" fmla="*/ 14 w 44"/>
                <a:gd name="T7" fmla="*/ 50 h 56"/>
                <a:gd name="T8" fmla="*/ 18 w 44"/>
                <a:gd name="T9" fmla="*/ 55 h 56"/>
                <a:gd name="T10" fmla="*/ 44 w 44"/>
                <a:gd name="T11" fmla="*/ 2 h 56"/>
                <a:gd name="T12" fmla="*/ 26 w 44"/>
                <a:gd name="T13" fmla="*/ 1 h 56"/>
                <a:gd name="T14" fmla="*/ 22 w 44"/>
                <a:gd name="T15" fmla="*/ 3 h 56"/>
                <a:gd name="T16" fmla="*/ 14 w 44"/>
                <a:gd name="T17" fmla="*/ 14 h 56"/>
                <a:gd name="T18" fmla="*/ 6 w 44"/>
                <a:gd name="T19" fmla="*/ 23 h 56"/>
                <a:gd name="T20" fmla="*/ 0 w 44"/>
                <a:gd name="T2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56">
                  <a:moveTo>
                    <a:pt x="0" y="29"/>
                  </a:moveTo>
                  <a:cubicBezTo>
                    <a:pt x="0" y="29"/>
                    <a:pt x="0" y="30"/>
                    <a:pt x="0" y="30"/>
                  </a:cubicBezTo>
                  <a:cubicBezTo>
                    <a:pt x="1" y="32"/>
                    <a:pt x="5" y="37"/>
                    <a:pt x="6" y="39"/>
                  </a:cubicBezTo>
                  <a:cubicBezTo>
                    <a:pt x="9" y="42"/>
                    <a:pt x="11" y="46"/>
                    <a:pt x="14" y="50"/>
                  </a:cubicBezTo>
                  <a:cubicBezTo>
                    <a:pt x="14" y="50"/>
                    <a:pt x="17" y="56"/>
                    <a:pt x="18" y="55"/>
                  </a:cubicBezTo>
                  <a:cubicBezTo>
                    <a:pt x="18" y="55"/>
                    <a:pt x="36" y="47"/>
                    <a:pt x="44" y="2"/>
                  </a:cubicBezTo>
                  <a:cubicBezTo>
                    <a:pt x="37" y="0"/>
                    <a:pt x="32" y="2"/>
                    <a:pt x="26" y="1"/>
                  </a:cubicBezTo>
                  <a:cubicBezTo>
                    <a:pt x="23" y="0"/>
                    <a:pt x="24" y="0"/>
                    <a:pt x="22" y="3"/>
                  </a:cubicBezTo>
                  <a:cubicBezTo>
                    <a:pt x="20" y="5"/>
                    <a:pt x="16" y="12"/>
                    <a:pt x="14" y="14"/>
                  </a:cubicBezTo>
                  <a:cubicBezTo>
                    <a:pt x="11" y="18"/>
                    <a:pt x="9" y="20"/>
                    <a:pt x="6" y="23"/>
                  </a:cubicBezTo>
                  <a:cubicBezTo>
                    <a:pt x="4" y="25"/>
                    <a:pt x="1" y="27"/>
                    <a:pt x="0" y="29"/>
                  </a:cubicBezTo>
                  <a:close/>
                </a:path>
              </a:pathLst>
            </a:custGeom>
            <a:solidFill>
              <a:srgbClr val="E2D9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2" name="Freeform 121"/>
            <p:cNvSpPr>
              <a:spLocks/>
            </p:cNvSpPr>
            <p:nvPr/>
          </p:nvSpPr>
          <p:spPr bwMode="auto">
            <a:xfrm>
              <a:off x="7240" y="3066"/>
              <a:ext cx="313" cy="332"/>
            </a:xfrm>
            <a:custGeom>
              <a:avLst/>
              <a:gdLst>
                <a:gd name="T0" fmla="*/ 30 w 50"/>
                <a:gd name="T1" fmla="*/ 0 h 53"/>
                <a:gd name="T2" fmla="*/ 0 w 50"/>
                <a:gd name="T3" fmla="*/ 1 h 53"/>
                <a:gd name="T4" fmla="*/ 35 w 50"/>
                <a:gd name="T5" fmla="*/ 53 h 53"/>
                <a:gd name="T6" fmla="*/ 42 w 50"/>
                <a:gd name="T7" fmla="*/ 41 h 53"/>
                <a:gd name="T8" fmla="*/ 46 w 50"/>
                <a:gd name="T9" fmla="*/ 34 h 53"/>
                <a:gd name="T10" fmla="*/ 49 w 50"/>
                <a:gd name="T11" fmla="*/ 27 h 53"/>
                <a:gd name="T12" fmla="*/ 44 w 50"/>
                <a:gd name="T13" fmla="*/ 24 h 53"/>
                <a:gd name="T14" fmla="*/ 30 w 50"/>
                <a:gd name="T15" fmla="*/ 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3">
                  <a:moveTo>
                    <a:pt x="30" y="0"/>
                  </a:moveTo>
                  <a:cubicBezTo>
                    <a:pt x="0" y="1"/>
                    <a:pt x="0" y="1"/>
                    <a:pt x="0" y="1"/>
                  </a:cubicBezTo>
                  <a:cubicBezTo>
                    <a:pt x="0" y="1"/>
                    <a:pt x="18" y="50"/>
                    <a:pt x="35" y="53"/>
                  </a:cubicBezTo>
                  <a:cubicBezTo>
                    <a:pt x="37" y="49"/>
                    <a:pt x="40" y="45"/>
                    <a:pt x="42" y="41"/>
                  </a:cubicBezTo>
                  <a:cubicBezTo>
                    <a:pt x="44" y="39"/>
                    <a:pt x="44" y="36"/>
                    <a:pt x="46" y="34"/>
                  </a:cubicBezTo>
                  <a:cubicBezTo>
                    <a:pt x="48" y="32"/>
                    <a:pt x="50" y="30"/>
                    <a:pt x="49" y="27"/>
                  </a:cubicBezTo>
                  <a:cubicBezTo>
                    <a:pt x="48" y="25"/>
                    <a:pt x="45" y="25"/>
                    <a:pt x="44" y="24"/>
                  </a:cubicBezTo>
                  <a:cubicBezTo>
                    <a:pt x="37" y="18"/>
                    <a:pt x="32" y="9"/>
                    <a:pt x="30" y="0"/>
                  </a:cubicBezTo>
                  <a:close/>
                </a:path>
              </a:pathLst>
            </a:custGeom>
            <a:solidFill>
              <a:srgbClr val="FBF9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3" name="Freeform 122"/>
            <p:cNvSpPr>
              <a:spLocks/>
            </p:cNvSpPr>
            <p:nvPr/>
          </p:nvSpPr>
          <p:spPr bwMode="auto">
            <a:xfrm>
              <a:off x="7603" y="3060"/>
              <a:ext cx="269" cy="344"/>
            </a:xfrm>
            <a:custGeom>
              <a:avLst/>
              <a:gdLst>
                <a:gd name="T0" fmla="*/ 0 w 43"/>
                <a:gd name="T1" fmla="*/ 29 h 55"/>
                <a:gd name="T2" fmla="*/ 0 w 43"/>
                <a:gd name="T3" fmla="*/ 30 h 55"/>
                <a:gd name="T4" fmla="*/ 6 w 43"/>
                <a:gd name="T5" fmla="*/ 38 h 55"/>
                <a:gd name="T6" fmla="*/ 13 w 43"/>
                <a:gd name="T7" fmla="*/ 50 h 55"/>
                <a:gd name="T8" fmla="*/ 17 w 43"/>
                <a:gd name="T9" fmla="*/ 55 h 55"/>
                <a:gd name="T10" fmla="*/ 43 w 43"/>
                <a:gd name="T11" fmla="*/ 2 h 55"/>
                <a:gd name="T12" fmla="*/ 25 w 43"/>
                <a:gd name="T13" fmla="*/ 1 h 55"/>
                <a:gd name="T14" fmla="*/ 22 w 43"/>
                <a:gd name="T15" fmla="*/ 3 h 55"/>
                <a:gd name="T16" fmla="*/ 13 w 43"/>
                <a:gd name="T17" fmla="*/ 14 h 55"/>
                <a:gd name="T18" fmla="*/ 6 w 43"/>
                <a:gd name="T19" fmla="*/ 23 h 55"/>
                <a:gd name="T20" fmla="*/ 0 w 43"/>
                <a:gd name="T21"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55">
                  <a:moveTo>
                    <a:pt x="0" y="29"/>
                  </a:moveTo>
                  <a:cubicBezTo>
                    <a:pt x="0" y="29"/>
                    <a:pt x="0" y="30"/>
                    <a:pt x="0" y="30"/>
                  </a:cubicBezTo>
                  <a:cubicBezTo>
                    <a:pt x="0" y="32"/>
                    <a:pt x="4" y="36"/>
                    <a:pt x="6" y="38"/>
                  </a:cubicBezTo>
                  <a:cubicBezTo>
                    <a:pt x="8" y="42"/>
                    <a:pt x="11" y="46"/>
                    <a:pt x="13" y="50"/>
                  </a:cubicBezTo>
                  <a:cubicBezTo>
                    <a:pt x="14" y="50"/>
                    <a:pt x="16" y="55"/>
                    <a:pt x="17" y="55"/>
                  </a:cubicBezTo>
                  <a:cubicBezTo>
                    <a:pt x="17" y="55"/>
                    <a:pt x="36" y="47"/>
                    <a:pt x="43" y="2"/>
                  </a:cubicBezTo>
                  <a:cubicBezTo>
                    <a:pt x="37" y="0"/>
                    <a:pt x="31" y="2"/>
                    <a:pt x="25" y="1"/>
                  </a:cubicBezTo>
                  <a:cubicBezTo>
                    <a:pt x="22" y="0"/>
                    <a:pt x="23" y="0"/>
                    <a:pt x="22" y="3"/>
                  </a:cubicBezTo>
                  <a:cubicBezTo>
                    <a:pt x="20" y="5"/>
                    <a:pt x="15" y="12"/>
                    <a:pt x="13" y="14"/>
                  </a:cubicBezTo>
                  <a:cubicBezTo>
                    <a:pt x="11" y="17"/>
                    <a:pt x="8" y="20"/>
                    <a:pt x="6" y="23"/>
                  </a:cubicBezTo>
                  <a:cubicBezTo>
                    <a:pt x="4" y="25"/>
                    <a:pt x="0" y="27"/>
                    <a:pt x="0" y="29"/>
                  </a:cubicBezTo>
                  <a:close/>
                </a:path>
              </a:pathLst>
            </a:custGeom>
            <a:solidFill>
              <a:srgbClr val="FBF9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4" name="Freeform 123"/>
            <p:cNvSpPr>
              <a:spLocks/>
            </p:cNvSpPr>
            <p:nvPr/>
          </p:nvSpPr>
          <p:spPr bwMode="auto">
            <a:xfrm>
              <a:off x="7321" y="3060"/>
              <a:ext cx="232" cy="300"/>
            </a:xfrm>
            <a:custGeom>
              <a:avLst/>
              <a:gdLst>
                <a:gd name="T0" fmla="*/ 21 w 37"/>
                <a:gd name="T1" fmla="*/ 28 h 48"/>
                <a:gd name="T2" fmla="*/ 32 w 37"/>
                <a:gd name="T3" fmla="*/ 35 h 48"/>
                <a:gd name="T4" fmla="*/ 33 w 37"/>
                <a:gd name="T5" fmla="*/ 35 h 48"/>
                <a:gd name="T6" fmla="*/ 36 w 37"/>
                <a:gd name="T7" fmla="*/ 28 h 48"/>
                <a:gd name="T8" fmla="*/ 31 w 37"/>
                <a:gd name="T9" fmla="*/ 25 h 48"/>
                <a:gd name="T10" fmla="*/ 17 w 37"/>
                <a:gd name="T11" fmla="*/ 1 h 48"/>
                <a:gd name="T12" fmla="*/ 0 w 37"/>
                <a:gd name="T13" fmla="*/ 1 h 48"/>
                <a:gd name="T14" fmla="*/ 11 w 37"/>
                <a:gd name="T15" fmla="*/ 48 h 48"/>
                <a:gd name="T16" fmla="*/ 13 w 37"/>
                <a:gd name="T17" fmla="*/ 22 h 48"/>
                <a:gd name="T18" fmla="*/ 21 w 37"/>
                <a:gd name="T1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48">
                  <a:moveTo>
                    <a:pt x="21" y="28"/>
                  </a:moveTo>
                  <a:cubicBezTo>
                    <a:pt x="25" y="30"/>
                    <a:pt x="28" y="35"/>
                    <a:pt x="32" y="35"/>
                  </a:cubicBezTo>
                  <a:cubicBezTo>
                    <a:pt x="33" y="35"/>
                    <a:pt x="33" y="35"/>
                    <a:pt x="33" y="35"/>
                  </a:cubicBezTo>
                  <a:cubicBezTo>
                    <a:pt x="35" y="33"/>
                    <a:pt x="37" y="31"/>
                    <a:pt x="36" y="28"/>
                  </a:cubicBezTo>
                  <a:cubicBezTo>
                    <a:pt x="35" y="26"/>
                    <a:pt x="32" y="26"/>
                    <a:pt x="31" y="25"/>
                  </a:cubicBezTo>
                  <a:cubicBezTo>
                    <a:pt x="24" y="19"/>
                    <a:pt x="19" y="10"/>
                    <a:pt x="17" y="1"/>
                  </a:cubicBezTo>
                  <a:cubicBezTo>
                    <a:pt x="17" y="0"/>
                    <a:pt x="1" y="1"/>
                    <a:pt x="0" y="1"/>
                  </a:cubicBezTo>
                  <a:cubicBezTo>
                    <a:pt x="3" y="16"/>
                    <a:pt x="0" y="34"/>
                    <a:pt x="11" y="48"/>
                  </a:cubicBezTo>
                  <a:cubicBezTo>
                    <a:pt x="13" y="42"/>
                    <a:pt x="13" y="26"/>
                    <a:pt x="13" y="22"/>
                  </a:cubicBezTo>
                  <a:cubicBezTo>
                    <a:pt x="15" y="23"/>
                    <a:pt x="18" y="26"/>
                    <a:pt x="21" y="28"/>
                  </a:cubicBezTo>
                  <a:close/>
                </a:path>
              </a:pathLst>
            </a:custGeom>
            <a:solidFill>
              <a:srgbClr val="E2D9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5" name="Freeform 124"/>
            <p:cNvSpPr>
              <a:spLocks/>
            </p:cNvSpPr>
            <p:nvPr/>
          </p:nvSpPr>
          <p:spPr bwMode="auto">
            <a:xfrm>
              <a:off x="7603" y="3060"/>
              <a:ext cx="244" cy="282"/>
            </a:xfrm>
            <a:custGeom>
              <a:avLst/>
              <a:gdLst>
                <a:gd name="T0" fmla="*/ 25 w 39"/>
                <a:gd name="T1" fmla="*/ 1 h 45"/>
                <a:gd name="T2" fmla="*/ 22 w 39"/>
                <a:gd name="T3" fmla="*/ 3 h 45"/>
                <a:gd name="T4" fmla="*/ 13 w 39"/>
                <a:gd name="T5" fmla="*/ 14 h 45"/>
                <a:gd name="T6" fmla="*/ 6 w 39"/>
                <a:gd name="T7" fmla="*/ 23 h 45"/>
                <a:gd name="T8" fmla="*/ 0 w 39"/>
                <a:gd name="T9" fmla="*/ 29 h 45"/>
                <a:gd name="T10" fmla="*/ 0 w 39"/>
                <a:gd name="T11" fmla="*/ 30 h 45"/>
                <a:gd name="T12" fmla="*/ 2 w 39"/>
                <a:gd name="T13" fmla="*/ 34 h 45"/>
                <a:gd name="T14" fmla="*/ 4 w 39"/>
                <a:gd name="T15" fmla="*/ 34 h 45"/>
                <a:gd name="T16" fmla="*/ 26 w 39"/>
                <a:gd name="T17" fmla="*/ 20 h 45"/>
                <a:gd name="T18" fmla="*/ 28 w 39"/>
                <a:gd name="T19" fmla="*/ 45 h 45"/>
                <a:gd name="T20" fmla="*/ 37 w 39"/>
                <a:gd name="T21" fmla="*/ 38 h 45"/>
                <a:gd name="T22" fmla="*/ 37 w 39"/>
                <a:gd name="T23" fmla="*/ 25 h 45"/>
                <a:gd name="T24" fmla="*/ 37 w 39"/>
                <a:gd name="T25" fmla="*/ 8 h 45"/>
                <a:gd name="T26" fmla="*/ 36 w 39"/>
                <a:gd name="T27" fmla="*/ 1 h 45"/>
                <a:gd name="T28" fmla="*/ 25 w 39"/>
                <a:gd name="T2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45">
                  <a:moveTo>
                    <a:pt x="25" y="1"/>
                  </a:moveTo>
                  <a:cubicBezTo>
                    <a:pt x="22" y="0"/>
                    <a:pt x="23" y="0"/>
                    <a:pt x="22" y="3"/>
                  </a:cubicBezTo>
                  <a:cubicBezTo>
                    <a:pt x="20" y="5"/>
                    <a:pt x="15" y="12"/>
                    <a:pt x="13" y="14"/>
                  </a:cubicBezTo>
                  <a:cubicBezTo>
                    <a:pt x="11" y="17"/>
                    <a:pt x="8" y="20"/>
                    <a:pt x="6" y="23"/>
                  </a:cubicBezTo>
                  <a:cubicBezTo>
                    <a:pt x="4" y="25"/>
                    <a:pt x="0" y="27"/>
                    <a:pt x="0" y="29"/>
                  </a:cubicBezTo>
                  <a:cubicBezTo>
                    <a:pt x="0" y="29"/>
                    <a:pt x="0" y="30"/>
                    <a:pt x="0" y="30"/>
                  </a:cubicBezTo>
                  <a:cubicBezTo>
                    <a:pt x="0" y="31"/>
                    <a:pt x="1" y="32"/>
                    <a:pt x="2" y="34"/>
                  </a:cubicBezTo>
                  <a:cubicBezTo>
                    <a:pt x="2" y="34"/>
                    <a:pt x="3" y="34"/>
                    <a:pt x="4" y="34"/>
                  </a:cubicBezTo>
                  <a:cubicBezTo>
                    <a:pt x="17" y="28"/>
                    <a:pt x="18" y="25"/>
                    <a:pt x="26" y="20"/>
                  </a:cubicBezTo>
                  <a:cubicBezTo>
                    <a:pt x="26" y="33"/>
                    <a:pt x="27" y="36"/>
                    <a:pt x="28" y="45"/>
                  </a:cubicBezTo>
                  <a:cubicBezTo>
                    <a:pt x="31" y="42"/>
                    <a:pt x="35" y="42"/>
                    <a:pt x="37" y="38"/>
                  </a:cubicBezTo>
                  <a:cubicBezTo>
                    <a:pt x="38" y="35"/>
                    <a:pt x="37" y="29"/>
                    <a:pt x="37" y="25"/>
                  </a:cubicBezTo>
                  <a:cubicBezTo>
                    <a:pt x="37" y="19"/>
                    <a:pt x="36" y="14"/>
                    <a:pt x="37" y="8"/>
                  </a:cubicBezTo>
                  <a:cubicBezTo>
                    <a:pt x="37" y="5"/>
                    <a:pt x="39" y="3"/>
                    <a:pt x="36" y="1"/>
                  </a:cubicBezTo>
                  <a:cubicBezTo>
                    <a:pt x="35" y="0"/>
                    <a:pt x="27" y="1"/>
                    <a:pt x="25" y="1"/>
                  </a:cubicBezTo>
                  <a:close/>
                </a:path>
              </a:pathLst>
            </a:custGeom>
            <a:solidFill>
              <a:srgbClr val="E2D9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6" name="Freeform 125"/>
            <p:cNvSpPr>
              <a:spLocks/>
            </p:cNvSpPr>
            <p:nvPr/>
          </p:nvSpPr>
          <p:spPr bwMode="auto">
            <a:xfrm>
              <a:off x="7227" y="4698"/>
              <a:ext cx="914" cy="432"/>
            </a:xfrm>
            <a:custGeom>
              <a:avLst/>
              <a:gdLst>
                <a:gd name="T0" fmla="*/ 5 w 146"/>
                <a:gd name="T1" fmla="*/ 6 h 69"/>
                <a:gd name="T2" fmla="*/ 135 w 146"/>
                <a:gd name="T3" fmla="*/ 0 h 69"/>
                <a:gd name="T4" fmla="*/ 146 w 146"/>
                <a:gd name="T5" fmla="*/ 23 h 69"/>
                <a:gd name="T6" fmla="*/ 0 w 146"/>
                <a:gd name="T7" fmla="*/ 25 h 69"/>
                <a:gd name="T8" fmla="*/ 5 w 146"/>
                <a:gd name="T9" fmla="*/ 6 h 69"/>
              </a:gdLst>
              <a:ahLst/>
              <a:cxnLst>
                <a:cxn ang="0">
                  <a:pos x="T0" y="T1"/>
                </a:cxn>
                <a:cxn ang="0">
                  <a:pos x="T2" y="T3"/>
                </a:cxn>
                <a:cxn ang="0">
                  <a:pos x="T4" y="T5"/>
                </a:cxn>
                <a:cxn ang="0">
                  <a:pos x="T6" y="T7"/>
                </a:cxn>
                <a:cxn ang="0">
                  <a:pos x="T8" y="T9"/>
                </a:cxn>
              </a:cxnLst>
              <a:rect l="0" t="0" r="r" b="b"/>
              <a:pathLst>
                <a:path w="146" h="69">
                  <a:moveTo>
                    <a:pt x="5" y="6"/>
                  </a:moveTo>
                  <a:cubicBezTo>
                    <a:pt x="5" y="6"/>
                    <a:pt x="85" y="37"/>
                    <a:pt x="135" y="0"/>
                  </a:cubicBezTo>
                  <a:cubicBezTo>
                    <a:pt x="146" y="23"/>
                    <a:pt x="146" y="23"/>
                    <a:pt x="146" y="23"/>
                  </a:cubicBezTo>
                  <a:cubicBezTo>
                    <a:pt x="146" y="23"/>
                    <a:pt x="71" y="69"/>
                    <a:pt x="0" y="25"/>
                  </a:cubicBezTo>
                  <a:lnTo>
                    <a:pt x="5" y="6"/>
                  </a:lnTo>
                  <a:close/>
                </a:path>
              </a:pathLst>
            </a:custGeom>
            <a:solidFill>
              <a:srgbClr val="3A34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7" name="Freeform 126"/>
            <p:cNvSpPr>
              <a:spLocks/>
            </p:cNvSpPr>
            <p:nvPr/>
          </p:nvSpPr>
          <p:spPr bwMode="auto">
            <a:xfrm>
              <a:off x="7227" y="4698"/>
              <a:ext cx="914" cy="275"/>
            </a:xfrm>
            <a:custGeom>
              <a:avLst/>
              <a:gdLst>
                <a:gd name="T0" fmla="*/ 128 w 146"/>
                <a:gd name="T1" fmla="*/ 31 h 44"/>
                <a:gd name="T2" fmla="*/ 146 w 146"/>
                <a:gd name="T3" fmla="*/ 23 h 44"/>
                <a:gd name="T4" fmla="*/ 135 w 146"/>
                <a:gd name="T5" fmla="*/ 0 h 44"/>
                <a:gd name="T6" fmla="*/ 5 w 146"/>
                <a:gd name="T7" fmla="*/ 6 h 44"/>
                <a:gd name="T8" fmla="*/ 0 w 146"/>
                <a:gd name="T9" fmla="*/ 25 h 44"/>
                <a:gd name="T10" fmla="*/ 16 w 146"/>
                <a:gd name="T11" fmla="*/ 33 h 44"/>
                <a:gd name="T12" fmla="*/ 17 w 146"/>
                <a:gd name="T13" fmla="*/ 27 h 44"/>
                <a:gd name="T14" fmla="*/ 30 w 146"/>
                <a:gd name="T15" fmla="*/ 17 h 44"/>
                <a:gd name="T16" fmla="*/ 59 w 146"/>
                <a:gd name="T17" fmla="*/ 25 h 44"/>
                <a:gd name="T18" fmla="*/ 73 w 146"/>
                <a:gd name="T19" fmla="*/ 44 h 44"/>
                <a:gd name="T20" fmla="*/ 105 w 146"/>
                <a:gd name="T21" fmla="*/ 39 h 44"/>
                <a:gd name="T22" fmla="*/ 105 w 146"/>
                <a:gd name="T23" fmla="*/ 37 h 44"/>
                <a:gd name="T24" fmla="*/ 109 w 146"/>
                <a:gd name="T25" fmla="*/ 21 h 44"/>
                <a:gd name="T26" fmla="*/ 122 w 146"/>
                <a:gd name="T27" fmla="*/ 14 h 44"/>
                <a:gd name="T28" fmla="*/ 129 w 146"/>
                <a:gd name="T29" fmla="*/ 27 h 44"/>
                <a:gd name="T30" fmla="*/ 128 w 146"/>
                <a:gd name="T31"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4">
                  <a:moveTo>
                    <a:pt x="128" y="31"/>
                  </a:moveTo>
                  <a:cubicBezTo>
                    <a:pt x="139" y="27"/>
                    <a:pt x="146" y="23"/>
                    <a:pt x="146" y="23"/>
                  </a:cubicBezTo>
                  <a:cubicBezTo>
                    <a:pt x="135" y="0"/>
                    <a:pt x="135" y="0"/>
                    <a:pt x="135" y="0"/>
                  </a:cubicBezTo>
                  <a:cubicBezTo>
                    <a:pt x="85" y="37"/>
                    <a:pt x="5" y="6"/>
                    <a:pt x="5" y="6"/>
                  </a:cubicBezTo>
                  <a:cubicBezTo>
                    <a:pt x="0" y="25"/>
                    <a:pt x="0" y="25"/>
                    <a:pt x="0" y="25"/>
                  </a:cubicBezTo>
                  <a:cubicBezTo>
                    <a:pt x="5" y="28"/>
                    <a:pt x="11" y="31"/>
                    <a:pt x="16" y="33"/>
                  </a:cubicBezTo>
                  <a:cubicBezTo>
                    <a:pt x="16" y="31"/>
                    <a:pt x="16" y="28"/>
                    <a:pt x="17" y="27"/>
                  </a:cubicBezTo>
                  <a:cubicBezTo>
                    <a:pt x="18" y="21"/>
                    <a:pt x="23" y="16"/>
                    <a:pt x="30" y="17"/>
                  </a:cubicBezTo>
                  <a:cubicBezTo>
                    <a:pt x="40" y="19"/>
                    <a:pt x="50" y="22"/>
                    <a:pt x="59" y="25"/>
                  </a:cubicBezTo>
                  <a:cubicBezTo>
                    <a:pt x="68" y="29"/>
                    <a:pt x="72" y="35"/>
                    <a:pt x="73" y="44"/>
                  </a:cubicBezTo>
                  <a:cubicBezTo>
                    <a:pt x="85" y="43"/>
                    <a:pt x="96" y="42"/>
                    <a:pt x="105" y="39"/>
                  </a:cubicBezTo>
                  <a:cubicBezTo>
                    <a:pt x="105" y="38"/>
                    <a:pt x="105" y="38"/>
                    <a:pt x="105" y="37"/>
                  </a:cubicBezTo>
                  <a:cubicBezTo>
                    <a:pt x="107" y="32"/>
                    <a:pt x="107" y="26"/>
                    <a:pt x="109" y="21"/>
                  </a:cubicBezTo>
                  <a:cubicBezTo>
                    <a:pt x="110" y="15"/>
                    <a:pt x="116" y="12"/>
                    <a:pt x="122" y="14"/>
                  </a:cubicBezTo>
                  <a:cubicBezTo>
                    <a:pt x="128" y="15"/>
                    <a:pt x="131" y="21"/>
                    <a:pt x="129" y="27"/>
                  </a:cubicBezTo>
                  <a:cubicBezTo>
                    <a:pt x="129" y="28"/>
                    <a:pt x="129" y="30"/>
                    <a:pt x="128" y="31"/>
                  </a:cubicBezTo>
                  <a:close/>
                </a:path>
              </a:pathLst>
            </a:custGeom>
            <a:solidFill>
              <a:srgbClr val="2B2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8" name="Freeform 127"/>
            <p:cNvSpPr>
              <a:spLocks/>
            </p:cNvSpPr>
            <p:nvPr/>
          </p:nvSpPr>
          <p:spPr bwMode="auto">
            <a:xfrm>
              <a:off x="7609" y="4780"/>
              <a:ext cx="269" cy="250"/>
            </a:xfrm>
            <a:custGeom>
              <a:avLst/>
              <a:gdLst>
                <a:gd name="T0" fmla="*/ 0 w 43"/>
                <a:gd name="T1" fmla="*/ 5 h 40"/>
                <a:gd name="T2" fmla="*/ 5 w 43"/>
                <a:gd name="T3" fmla="*/ 31 h 40"/>
                <a:gd name="T4" fmla="*/ 43 w 43"/>
                <a:gd name="T5" fmla="*/ 26 h 40"/>
                <a:gd name="T6" fmla="*/ 40 w 43"/>
                <a:gd name="T7" fmla="*/ 0 h 40"/>
                <a:gd name="T8" fmla="*/ 0 w 43"/>
                <a:gd name="T9" fmla="*/ 5 h 40"/>
              </a:gdLst>
              <a:ahLst/>
              <a:cxnLst>
                <a:cxn ang="0">
                  <a:pos x="T0" y="T1"/>
                </a:cxn>
                <a:cxn ang="0">
                  <a:pos x="T2" y="T3"/>
                </a:cxn>
                <a:cxn ang="0">
                  <a:pos x="T4" y="T5"/>
                </a:cxn>
                <a:cxn ang="0">
                  <a:pos x="T6" y="T7"/>
                </a:cxn>
                <a:cxn ang="0">
                  <a:pos x="T8" y="T9"/>
                </a:cxn>
              </a:cxnLst>
              <a:rect l="0" t="0" r="r" b="b"/>
              <a:pathLst>
                <a:path w="43" h="40">
                  <a:moveTo>
                    <a:pt x="0" y="5"/>
                  </a:moveTo>
                  <a:cubicBezTo>
                    <a:pt x="5" y="31"/>
                    <a:pt x="5" y="31"/>
                    <a:pt x="5" y="31"/>
                  </a:cubicBezTo>
                  <a:cubicBezTo>
                    <a:pt x="5" y="31"/>
                    <a:pt x="21" y="40"/>
                    <a:pt x="43" y="26"/>
                  </a:cubicBezTo>
                  <a:cubicBezTo>
                    <a:pt x="40" y="0"/>
                    <a:pt x="40" y="0"/>
                    <a:pt x="40" y="0"/>
                  </a:cubicBezTo>
                  <a:cubicBezTo>
                    <a:pt x="40" y="0"/>
                    <a:pt x="20" y="6"/>
                    <a:pt x="0" y="5"/>
                  </a:cubicBezTo>
                  <a:close/>
                </a:path>
              </a:pathLst>
            </a:custGeom>
            <a:solidFill>
              <a:srgbClr val="D9B3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9" name="Freeform 128"/>
            <p:cNvSpPr>
              <a:spLocks/>
            </p:cNvSpPr>
            <p:nvPr/>
          </p:nvSpPr>
          <p:spPr bwMode="auto">
            <a:xfrm>
              <a:off x="7609" y="4780"/>
              <a:ext cx="269" cy="181"/>
            </a:xfrm>
            <a:custGeom>
              <a:avLst/>
              <a:gdLst>
                <a:gd name="T0" fmla="*/ 2 w 43"/>
                <a:gd name="T1" fmla="*/ 7 h 29"/>
                <a:gd name="T2" fmla="*/ 18 w 43"/>
                <a:gd name="T3" fmla="*/ 18 h 29"/>
                <a:gd name="T4" fmla="*/ 29 w 43"/>
                <a:gd name="T5" fmla="*/ 23 h 29"/>
                <a:gd name="T6" fmla="*/ 40 w 43"/>
                <a:gd name="T7" fmla="*/ 28 h 29"/>
                <a:gd name="T8" fmla="*/ 43 w 43"/>
                <a:gd name="T9" fmla="*/ 26 h 29"/>
                <a:gd name="T10" fmla="*/ 40 w 43"/>
                <a:gd name="T11" fmla="*/ 0 h 29"/>
                <a:gd name="T12" fmla="*/ 0 w 43"/>
                <a:gd name="T13" fmla="*/ 5 h 29"/>
                <a:gd name="T14" fmla="*/ 2 w 43"/>
                <a:gd name="T15" fmla="*/ 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9">
                  <a:moveTo>
                    <a:pt x="2" y="7"/>
                  </a:moveTo>
                  <a:cubicBezTo>
                    <a:pt x="7" y="11"/>
                    <a:pt x="13" y="15"/>
                    <a:pt x="18" y="18"/>
                  </a:cubicBezTo>
                  <a:cubicBezTo>
                    <a:pt x="22" y="20"/>
                    <a:pt x="25" y="22"/>
                    <a:pt x="29" y="23"/>
                  </a:cubicBezTo>
                  <a:cubicBezTo>
                    <a:pt x="31" y="24"/>
                    <a:pt x="39" y="29"/>
                    <a:pt x="40" y="28"/>
                  </a:cubicBezTo>
                  <a:cubicBezTo>
                    <a:pt x="41" y="28"/>
                    <a:pt x="42" y="27"/>
                    <a:pt x="43" y="26"/>
                  </a:cubicBezTo>
                  <a:cubicBezTo>
                    <a:pt x="40" y="0"/>
                    <a:pt x="40" y="0"/>
                    <a:pt x="40" y="0"/>
                  </a:cubicBezTo>
                  <a:cubicBezTo>
                    <a:pt x="40" y="3"/>
                    <a:pt x="3" y="5"/>
                    <a:pt x="0" y="5"/>
                  </a:cubicBezTo>
                  <a:cubicBezTo>
                    <a:pt x="1" y="6"/>
                    <a:pt x="1" y="6"/>
                    <a:pt x="2" y="7"/>
                  </a:cubicBezTo>
                  <a:close/>
                </a:path>
              </a:pathLst>
            </a:custGeom>
            <a:solidFill>
              <a:srgbClr val="CE9E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0" name="Freeform 129"/>
            <p:cNvSpPr>
              <a:spLocks/>
            </p:cNvSpPr>
            <p:nvPr/>
          </p:nvSpPr>
          <p:spPr bwMode="auto">
            <a:xfrm>
              <a:off x="7691" y="3066"/>
              <a:ext cx="964" cy="2464"/>
            </a:xfrm>
            <a:custGeom>
              <a:avLst/>
              <a:gdLst>
                <a:gd name="T0" fmla="*/ 22 w 154"/>
                <a:gd name="T1" fmla="*/ 0 h 394"/>
                <a:gd name="T2" fmla="*/ 104 w 154"/>
                <a:gd name="T3" fmla="*/ 2 h 394"/>
                <a:gd name="T4" fmla="*/ 127 w 154"/>
                <a:gd name="T5" fmla="*/ 8 h 394"/>
                <a:gd name="T6" fmla="*/ 139 w 154"/>
                <a:gd name="T7" fmla="*/ 15 h 394"/>
                <a:gd name="T8" fmla="*/ 140 w 154"/>
                <a:gd name="T9" fmla="*/ 29 h 394"/>
                <a:gd name="T10" fmla="*/ 135 w 154"/>
                <a:gd name="T11" fmla="*/ 46 h 394"/>
                <a:gd name="T12" fmla="*/ 125 w 154"/>
                <a:gd name="T13" fmla="*/ 82 h 394"/>
                <a:gd name="T14" fmla="*/ 117 w 154"/>
                <a:gd name="T15" fmla="*/ 118 h 394"/>
                <a:gd name="T16" fmla="*/ 98 w 154"/>
                <a:gd name="T17" fmla="*/ 234 h 394"/>
                <a:gd name="T18" fmla="*/ 116 w 154"/>
                <a:gd name="T19" fmla="*/ 267 h 394"/>
                <a:gd name="T20" fmla="*/ 147 w 154"/>
                <a:gd name="T21" fmla="*/ 318 h 394"/>
                <a:gd name="T22" fmla="*/ 153 w 154"/>
                <a:gd name="T23" fmla="*/ 337 h 394"/>
                <a:gd name="T24" fmla="*/ 107 w 154"/>
                <a:gd name="T25" fmla="*/ 362 h 394"/>
                <a:gd name="T26" fmla="*/ 41 w 154"/>
                <a:gd name="T27" fmla="*/ 245 h 394"/>
                <a:gd name="T28" fmla="*/ 22 w 154"/>
                <a:gd name="T29"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4" h="394">
                  <a:moveTo>
                    <a:pt x="22" y="0"/>
                  </a:moveTo>
                  <a:cubicBezTo>
                    <a:pt x="22" y="0"/>
                    <a:pt x="90" y="0"/>
                    <a:pt x="104" y="2"/>
                  </a:cubicBezTo>
                  <a:cubicBezTo>
                    <a:pt x="112" y="3"/>
                    <a:pt x="119" y="5"/>
                    <a:pt x="127" y="8"/>
                  </a:cubicBezTo>
                  <a:cubicBezTo>
                    <a:pt x="131" y="10"/>
                    <a:pt x="136" y="12"/>
                    <a:pt x="139" y="15"/>
                  </a:cubicBezTo>
                  <a:cubicBezTo>
                    <a:pt x="141" y="18"/>
                    <a:pt x="141" y="25"/>
                    <a:pt x="140" y="29"/>
                  </a:cubicBezTo>
                  <a:cubicBezTo>
                    <a:pt x="140" y="35"/>
                    <a:pt x="137" y="41"/>
                    <a:pt x="135" y="46"/>
                  </a:cubicBezTo>
                  <a:cubicBezTo>
                    <a:pt x="131" y="58"/>
                    <a:pt x="128" y="70"/>
                    <a:pt x="125" y="82"/>
                  </a:cubicBezTo>
                  <a:cubicBezTo>
                    <a:pt x="121" y="94"/>
                    <a:pt x="119" y="106"/>
                    <a:pt x="117" y="118"/>
                  </a:cubicBezTo>
                  <a:cubicBezTo>
                    <a:pt x="111" y="166"/>
                    <a:pt x="94" y="225"/>
                    <a:pt x="98" y="234"/>
                  </a:cubicBezTo>
                  <a:cubicBezTo>
                    <a:pt x="101" y="244"/>
                    <a:pt x="116" y="267"/>
                    <a:pt x="116" y="267"/>
                  </a:cubicBezTo>
                  <a:cubicBezTo>
                    <a:pt x="147" y="318"/>
                    <a:pt x="147" y="318"/>
                    <a:pt x="147" y="318"/>
                  </a:cubicBezTo>
                  <a:cubicBezTo>
                    <a:pt x="147" y="318"/>
                    <a:pt x="154" y="328"/>
                    <a:pt x="153" y="337"/>
                  </a:cubicBezTo>
                  <a:cubicBezTo>
                    <a:pt x="152" y="346"/>
                    <a:pt x="130" y="394"/>
                    <a:pt x="107" y="362"/>
                  </a:cubicBezTo>
                  <a:cubicBezTo>
                    <a:pt x="85" y="330"/>
                    <a:pt x="53" y="288"/>
                    <a:pt x="41" y="245"/>
                  </a:cubicBezTo>
                  <a:cubicBezTo>
                    <a:pt x="29" y="203"/>
                    <a:pt x="0" y="86"/>
                    <a:pt x="22" y="0"/>
                  </a:cubicBez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1" name="Freeform 130"/>
            <p:cNvSpPr>
              <a:spLocks/>
            </p:cNvSpPr>
            <p:nvPr/>
          </p:nvSpPr>
          <p:spPr bwMode="auto">
            <a:xfrm>
              <a:off x="8210" y="4154"/>
              <a:ext cx="351" cy="819"/>
            </a:xfrm>
            <a:custGeom>
              <a:avLst/>
              <a:gdLst>
                <a:gd name="T0" fmla="*/ 15 w 56"/>
                <a:gd name="T1" fmla="*/ 60 h 131"/>
                <a:gd name="T2" fmla="*/ 24 w 56"/>
                <a:gd name="T3" fmla="*/ 0 h 131"/>
                <a:gd name="T4" fmla="*/ 5 w 56"/>
                <a:gd name="T5" fmla="*/ 69 h 131"/>
                <a:gd name="T6" fmla="*/ 20 w 56"/>
                <a:gd name="T7" fmla="*/ 109 h 131"/>
                <a:gd name="T8" fmla="*/ 31 w 56"/>
                <a:gd name="T9" fmla="*/ 119 h 131"/>
                <a:gd name="T10" fmla="*/ 56 w 56"/>
                <a:gd name="T11" fmla="*/ 131 h 131"/>
                <a:gd name="T12" fmla="*/ 33 w 56"/>
                <a:gd name="T13" fmla="*/ 93 h 131"/>
                <a:gd name="T14" fmla="*/ 15 w 56"/>
                <a:gd name="T15" fmla="*/ 6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1">
                  <a:moveTo>
                    <a:pt x="15" y="60"/>
                  </a:moveTo>
                  <a:cubicBezTo>
                    <a:pt x="13" y="54"/>
                    <a:pt x="18" y="29"/>
                    <a:pt x="24" y="0"/>
                  </a:cubicBezTo>
                  <a:cubicBezTo>
                    <a:pt x="13" y="22"/>
                    <a:pt x="0" y="45"/>
                    <a:pt x="5" y="69"/>
                  </a:cubicBezTo>
                  <a:cubicBezTo>
                    <a:pt x="8" y="84"/>
                    <a:pt x="13" y="97"/>
                    <a:pt x="20" y="109"/>
                  </a:cubicBezTo>
                  <a:cubicBezTo>
                    <a:pt x="23" y="113"/>
                    <a:pt x="27" y="116"/>
                    <a:pt x="31" y="119"/>
                  </a:cubicBezTo>
                  <a:cubicBezTo>
                    <a:pt x="39" y="124"/>
                    <a:pt x="48" y="128"/>
                    <a:pt x="56" y="131"/>
                  </a:cubicBezTo>
                  <a:cubicBezTo>
                    <a:pt x="33" y="93"/>
                    <a:pt x="33" y="93"/>
                    <a:pt x="33" y="93"/>
                  </a:cubicBezTo>
                  <a:cubicBezTo>
                    <a:pt x="33" y="93"/>
                    <a:pt x="18" y="70"/>
                    <a:pt x="15" y="60"/>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2" name="Freeform 131"/>
            <p:cNvSpPr>
              <a:spLocks/>
            </p:cNvSpPr>
            <p:nvPr/>
          </p:nvSpPr>
          <p:spPr bwMode="auto">
            <a:xfrm>
              <a:off x="7691" y="3066"/>
              <a:ext cx="457" cy="1663"/>
            </a:xfrm>
            <a:custGeom>
              <a:avLst/>
              <a:gdLst>
                <a:gd name="T0" fmla="*/ 48 w 73"/>
                <a:gd name="T1" fmla="*/ 266 h 266"/>
                <a:gd name="T2" fmla="*/ 32 w 73"/>
                <a:gd name="T3" fmla="*/ 176 h 266"/>
                <a:gd name="T4" fmla="*/ 26 w 73"/>
                <a:gd name="T5" fmla="*/ 67 h 266"/>
                <a:gd name="T6" fmla="*/ 46 w 73"/>
                <a:gd name="T7" fmla="*/ 26 h 266"/>
                <a:gd name="T8" fmla="*/ 64 w 73"/>
                <a:gd name="T9" fmla="*/ 15 h 266"/>
                <a:gd name="T10" fmla="*/ 73 w 73"/>
                <a:gd name="T11" fmla="*/ 1 h 266"/>
                <a:gd name="T12" fmla="*/ 22 w 73"/>
                <a:gd name="T13" fmla="*/ 0 h 266"/>
                <a:gd name="T14" fmla="*/ 41 w 73"/>
                <a:gd name="T15" fmla="*/ 245 h 266"/>
                <a:gd name="T16" fmla="*/ 48 w 73"/>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66">
                  <a:moveTo>
                    <a:pt x="48" y="266"/>
                  </a:moveTo>
                  <a:cubicBezTo>
                    <a:pt x="44" y="236"/>
                    <a:pt x="39" y="206"/>
                    <a:pt x="32" y="176"/>
                  </a:cubicBezTo>
                  <a:cubicBezTo>
                    <a:pt x="25" y="140"/>
                    <a:pt x="21" y="103"/>
                    <a:pt x="26" y="67"/>
                  </a:cubicBezTo>
                  <a:cubicBezTo>
                    <a:pt x="29" y="52"/>
                    <a:pt x="34" y="37"/>
                    <a:pt x="46" y="26"/>
                  </a:cubicBezTo>
                  <a:cubicBezTo>
                    <a:pt x="51" y="21"/>
                    <a:pt x="58" y="19"/>
                    <a:pt x="64" y="15"/>
                  </a:cubicBezTo>
                  <a:cubicBezTo>
                    <a:pt x="69" y="12"/>
                    <a:pt x="72" y="6"/>
                    <a:pt x="73" y="1"/>
                  </a:cubicBezTo>
                  <a:cubicBezTo>
                    <a:pt x="50" y="0"/>
                    <a:pt x="22" y="0"/>
                    <a:pt x="22" y="0"/>
                  </a:cubicBezTo>
                  <a:cubicBezTo>
                    <a:pt x="0" y="86"/>
                    <a:pt x="29" y="203"/>
                    <a:pt x="41" y="245"/>
                  </a:cubicBezTo>
                  <a:cubicBezTo>
                    <a:pt x="43" y="252"/>
                    <a:pt x="45" y="259"/>
                    <a:pt x="48" y="266"/>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3" name="Freeform 132"/>
            <p:cNvSpPr>
              <a:spLocks/>
            </p:cNvSpPr>
            <p:nvPr/>
          </p:nvSpPr>
          <p:spPr bwMode="auto">
            <a:xfrm>
              <a:off x="7440" y="3329"/>
              <a:ext cx="501" cy="1482"/>
            </a:xfrm>
            <a:custGeom>
              <a:avLst/>
              <a:gdLst>
                <a:gd name="T0" fmla="*/ 11 w 80"/>
                <a:gd name="T1" fmla="*/ 0 h 237"/>
                <a:gd name="T2" fmla="*/ 4 w 80"/>
                <a:gd name="T3" fmla="*/ 132 h 237"/>
                <a:gd name="T4" fmla="*/ 27 w 80"/>
                <a:gd name="T5" fmla="*/ 237 h 237"/>
                <a:gd name="T6" fmla="*/ 76 w 80"/>
                <a:gd name="T7" fmla="*/ 232 h 237"/>
                <a:gd name="T8" fmla="*/ 80 w 80"/>
                <a:gd name="T9" fmla="*/ 209 h 237"/>
                <a:gd name="T10" fmla="*/ 36 w 80"/>
                <a:gd name="T11" fmla="*/ 89 h 237"/>
                <a:gd name="T12" fmla="*/ 22 w 80"/>
                <a:gd name="T13" fmla="*/ 0 h 237"/>
                <a:gd name="T14" fmla="*/ 11 w 80"/>
                <a:gd name="T15" fmla="*/ 0 h 2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37">
                  <a:moveTo>
                    <a:pt x="11" y="0"/>
                  </a:moveTo>
                  <a:cubicBezTo>
                    <a:pt x="11" y="0"/>
                    <a:pt x="0" y="84"/>
                    <a:pt x="4" y="132"/>
                  </a:cubicBezTo>
                  <a:cubicBezTo>
                    <a:pt x="9" y="180"/>
                    <a:pt x="27" y="237"/>
                    <a:pt x="27" y="237"/>
                  </a:cubicBezTo>
                  <a:cubicBezTo>
                    <a:pt x="47" y="237"/>
                    <a:pt x="66" y="236"/>
                    <a:pt x="76" y="232"/>
                  </a:cubicBezTo>
                  <a:cubicBezTo>
                    <a:pt x="80" y="209"/>
                    <a:pt x="80" y="209"/>
                    <a:pt x="80" y="209"/>
                  </a:cubicBezTo>
                  <a:cubicBezTo>
                    <a:pt x="80" y="209"/>
                    <a:pt x="41" y="124"/>
                    <a:pt x="36" y="89"/>
                  </a:cubicBezTo>
                  <a:cubicBezTo>
                    <a:pt x="31" y="54"/>
                    <a:pt x="22" y="0"/>
                    <a:pt x="22" y="0"/>
                  </a:cubicBezTo>
                  <a:lnTo>
                    <a:pt x="11" y="0"/>
                  </a:lnTo>
                  <a:close/>
                </a:path>
              </a:pathLst>
            </a:custGeom>
            <a:solidFill>
              <a:srgbClr val="E2D9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4" name="Freeform 133"/>
            <p:cNvSpPr>
              <a:spLocks/>
            </p:cNvSpPr>
            <p:nvPr/>
          </p:nvSpPr>
          <p:spPr bwMode="auto">
            <a:xfrm>
              <a:off x="7484" y="3329"/>
              <a:ext cx="419" cy="1607"/>
            </a:xfrm>
            <a:custGeom>
              <a:avLst/>
              <a:gdLst>
                <a:gd name="T0" fmla="*/ 9 w 67"/>
                <a:gd name="T1" fmla="*/ 0 h 257"/>
                <a:gd name="T2" fmla="*/ 3 w 67"/>
                <a:gd name="T3" fmla="*/ 132 h 257"/>
                <a:gd name="T4" fmla="*/ 22 w 67"/>
                <a:gd name="T5" fmla="*/ 233 h 257"/>
                <a:gd name="T6" fmla="*/ 59 w 67"/>
                <a:gd name="T7" fmla="*/ 257 h 257"/>
                <a:gd name="T8" fmla="*/ 67 w 67"/>
                <a:gd name="T9" fmla="*/ 209 h 257"/>
                <a:gd name="T10" fmla="*/ 30 w 67"/>
                <a:gd name="T11" fmla="*/ 89 h 257"/>
                <a:gd name="T12" fmla="*/ 19 w 67"/>
                <a:gd name="T13" fmla="*/ 0 h 257"/>
                <a:gd name="T14" fmla="*/ 9 w 67"/>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7">
                  <a:moveTo>
                    <a:pt x="9" y="0"/>
                  </a:moveTo>
                  <a:cubicBezTo>
                    <a:pt x="9" y="0"/>
                    <a:pt x="0" y="84"/>
                    <a:pt x="3" y="132"/>
                  </a:cubicBezTo>
                  <a:cubicBezTo>
                    <a:pt x="7" y="181"/>
                    <a:pt x="22" y="233"/>
                    <a:pt x="22" y="233"/>
                  </a:cubicBezTo>
                  <a:cubicBezTo>
                    <a:pt x="59" y="257"/>
                    <a:pt x="59" y="257"/>
                    <a:pt x="59" y="257"/>
                  </a:cubicBezTo>
                  <a:cubicBezTo>
                    <a:pt x="67" y="209"/>
                    <a:pt x="67" y="209"/>
                    <a:pt x="67" y="209"/>
                  </a:cubicBezTo>
                  <a:cubicBezTo>
                    <a:pt x="67" y="209"/>
                    <a:pt x="34" y="124"/>
                    <a:pt x="30" y="89"/>
                  </a:cubicBezTo>
                  <a:cubicBezTo>
                    <a:pt x="26" y="54"/>
                    <a:pt x="19" y="0"/>
                    <a:pt x="19" y="0"/>
                  </a:cubicBezTo>
                  <a:lnTo>
                    <a:pt x="9" y="0"/>
                  </a:lnTo>
                  <a:close/>
                </a:path>
              </a:pathLst>
            </a:custGeom>
            <a:solidFill>
              <a:srgbClr val="CC4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5" name="Freeform 134"/>
            <p:cNvSpPr>
              <a:spLocks/>
            </p:cNvSpPr>
            <p:nvPr/>
          </p:nvSpPr>
          <p:spPr bwMode="auto">
            <a:xfrm>
              <a:off x="7484" y="3329"/>
              <a:ext cx="376" cy="1607"/>
            </a:xfrm>
            <a:custGeom>
              <a:avLst/>
              <a:gdLst>
                <a:gd name="T0" fmla="*/ 41 w 60"/>
                <a:gd name="T1" fmla="*/ 198 h 257"/>
                <a:gd name="T2" fmla="*/ 21 w 60"/>
                <a:gd name="T3" fmla="*/ 131 h 257"/>
                <a:gd name="T4" fmla="*/ 12 w 60"/>
                <a:gd name="T5" fmla="*/ 68 h 257"/>
                <a:gd name="T6" fmla="*/ 16 w 60"/>
                <a:gd name="T7" fmla="*/ 17 h 257"/>
                <a:gd name="T8" fmla="*/ 20 w 60"/>
                <a:gd name="T9" fmla="*/ 10 h 257"/>
                <a:gd name="T10" fmla="*/ 19 w 60"/>
                <a:gd name="T11" fmla="*/ 0 h 257"/>
                <a:gd name="T12" fmla="*/ 9 w 60"/>
                <a:gd name="T13" fmla="*/ 0 h 257"/>
                <a:gd name="T14" fmla="*/ 3 w 60"/>
                <a:gd name="T15" fmla="*/ 132 h 257"/>
                <a:gd name="T16" fmla="*/ 22 w 60"/>
                <a:gd name="T17" fmla="*/ 233 h 257"/>
                <a:gd name="T18" fmla="*/ 59 w 60"/>
                <a:gd name="T19" fmla="*/ 257 h 257"/>
                <a:gd name="T20" fmla="*/ 60 w 60"/>
                <a:gd name="T21" fmla="*/ 252 h 257"/>
                <a:gd name="T22" fmla="*/ 41 w 60"/>
                <a:gd name="T23" fmla="*/ 19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257">
                  <a:moveTo>
                    <a:pt x="41" y="198"/>
                  </a:moveTo>
                  <a:cubicBezTo>
                    <a:pt x="34" y="176"/>
                    <a:pt x="27" y="153"/>
                    <a:pt x="21" y="131"/>
                  </a:cubicBezTo>
                  <a:cubicBezTo>
                    <a:pt x="15" y="111"/>
                    <a:pt x="10" y="89"/>
                    <a:pt x="12" y="68"/>
                  </a:cubicBezTo>
                  <a:cubicBezTo>
                    <a:pt x="14" y="52"/>
                    <a:pt x="11" y="32"/>
                    <a:pt x="16" y="17"/>
                  </a:cubicBezTo>
                  <a:cubicBezTo>
                    <a:pt x="17" y="14"/>
                    <a:pt x="19" y="12"/>
                    <a:pt x="20" y="10"/>
                  </a:cubicBezTo>
                  <a:cubicBezTo>
                    <a:pt x="19" y="4"/>
                    <a:pt x="19" y="0"/>
                    <a:pt x="19" y="0"/>
                  </a:cubicBezTo>
                  <a:cubicBezTo>
                    <a:pt x="9" y="0"/>
                    <a:pt x="9" y="0"/>
                    <a:pt x="9" y="0"/>
                  </a:cubicBezTo>
                  <a:cubicBezTo>
                    <a:pt x="9" y="0"/>
                    <a:pt x="0" y="84"/>
                    <a:pt x="3" y="132"/>
                  </a:cubicBezTo>
                  <a:cubicBezTo>
                    <a:pt x="7" y="181"/>
                    <a:pt x="22" y="233"/>
                    <a:pt x="22" y="233"/>
                  </a:cubicBezTo>
                  <a:cubicBezTo>
                    <a:pt x="59" y="257"/>
                    <a:pt x="59" y="257"/>
                    <a:pt x="59" y="257"/>
                  </a:cubicBezTo>
                  <a:cubicBezTo>
                    <a:pt x="60" y="252"/>
                    <a:pt x="60" y="252"/>
                    <a:pt x="60" y="252"/>
                  </a:cubicBezTo>
                  <a:cubicBezTo>
                    <a:pt x="52" y="235"/>
                    <a:pt x="47" y="216"/>
                    <a:pt x="41" y="198"/>
                  </a:cubicBezTo>
                  <a:close/>
                </a:path>
              </a:pathLst>
            </a:custGeom>
            <a:solidFill>
              <a:srgbClr val="D25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6" name="Freeform 135"/>
            <p:cNvSpPr>
              <a:spLocks/>
            </p:cNvSpPr>
            <p:nvPr/>
          </p:nvSpPr>
          <p:spPr bwMode="auto">
            <a:xfrm>
              <a:off x="7509" y="3223"/>
              <a:ext cx="150" cy="137"/>
            </a:xfrm>
            <a:custGeom>
              <a:avLst/>
              <a:gdLst>
                <a:gd name="T0" fmla="*/ 1 w 24"/>
                <a:gd name="T1" fmla="*/ 0 h 22"/>
                <a:gd name="T2" fmla="*/ 18 w 24"/>
                <a:gd name="T3" fmla="*/ 3 h 22"/>
                <a:gd name="T4" fmla="*/ 18 w 24"/>
                <a:gd name="T5" fmla="*/ 20 h 22"/>
                <a:gd name="T6" fmla="*/ 0 w 24"/>
                <a:gd name="T7" fmla="*/ 16 h 22"/>
                <a:gd name="T8" fmla="*/ 1 w 24"/>
                <a:gd name="T9" fmla="*/ 0 h 22"/>
              </a:gdLst>
              <a:ahLst/>
              <a:cxnLst>
                <a:cxn ang="0">
                  <a:pos x="T0" y="T1"/>
                </a:cxn>
                <a:cxn ang="0">
                  <a:pos x="T2" y="T3"/>
                </a:cxn>
                <a:cxn ang="0">
                  <a:pos x="T4" y="T5"/>
                </a:cxn>
                <a:cxn ang="0">
                  <a:pos x="T6" y="T7"/>
                </a:cxn>
                <a:cxn ang="0">
                  <a:pos x="T8" y="T9"/>
                </a:cxn>
              </a:cxnLst>
              <a:rect l="0" t="0" r="r" b="b"/>
              <a:pathLst>
                <a:path w="24" h="22">
                  <a:moveTo>
                    <a:pt x="1" y="0"/>
                  </a:moveTo>
                  <a:cubicBezTo>
                    <a:pt x="1" y="0"/>
                    <a:pt x="6" y="2"/>
                    <a:pt x="18" y="3"/>
                  </a:cubicBezTo>
                  <a:cubicBezTo>
                    <a:pt x="18" y="3"/>
                    <a:pt x="24" y="19"/>
                    <a:pt x="18" y="20"/>
                  </a:cubicBezTo>
                  <a:cubicBezTo>
                    <a:pt x="12" y="22"/>
                    <a:pt x="1" y="21"/>
                    <a:pt x="0" y="16"/>
                  </a:cubicBezTo>
                  <a:cubicBezTo>
                    <a:pt x="0" y="10"/>
                    <a:pt x="1" y="0"/>
                    <a:pt x="1" y="0"/>
                  </a:cubicBezTo>
                  <a:close/>
                </a:path>
              </a:pathLst>
            </a:custGeom>
            <a:solidFill>
              <a:srgbClr val="CC4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7" name="Freeform 136"/>
            <p:cNvSpPr>
              <a:spLocks/>
            </p:cNvSpPr>
            <p:nvPr/>
          </p:nvSpPr>
          <p:spPr bwMode="auto">
            <a:xfrm>
              <a:off x="6695" y="3054"/>
              <a:ext cx="739" cy="2420"/>
            </a:xfrm>
            <a:custGeom>
              <a:avLst/>
              <a:gdLst>
                <a:gd name="T0" fmla="*/ 76 w 118"/>
                <a:gd name="T1" fmla="*/ 376 h 387"/>
                <a:gd name="T2" fmla="*/ 52 w 118"/>
                <a:gd name="T3" fmla="*/ 385 h 387"/>
                <a:gd name="T4" fmla="*/ 14 w 118"/>
                <a:gd name="T5" fmla="*/ 361 h 387"/>
                <a:gd name="T6" fmla="*/ 38 w 118"/>
                <a:gd name="T7" fmla="*/ 326 h 387"/>
                <a:gd name="T8" fmla="*/ 57 w 118"/>
                <a:gd name="T9" fmla="*/ 264 h 387"/>
                <a:gd name="T10" fmla="*/ 32 w 118"/>
                <a:gd name="T11" fmla="*/ 131 h 387"/>
                <a:gd name="T12" fmla="*/ 5 w 118"/>
                <a:gd name="T13" fmla="*/ 52 h 387"/>
                <a:gd name="T14" fmla="*/ 4 w 118"/>
                <a:gd name="T15" fmla="*/ 36 h 387"/>
                <a:gd name="T16" fmla="*/ 93 w 118"/>
                <a:gd name="T17" fmla="*/ 1 h 387"/>
                <a:gd name="T18" fmla="*/ 102 w 118"/>
                <a:gd name="T19" fmla="*/ 2 h 387"/>
                <a:gd name="T20" fmla="*/ 103 w 118"/>
                <a:gd name="T21" fmla="*/ 243 h 387"/>
                <a:gd name="T22" fmla="*/ 76 w 118"/>
                <a:gd name="T23" fmla="*/ 37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387">
                  <a:moveTo>
                    <a:pt x="76" y="376"/>
                  </a:moveTo>
                  <a:cubicBezTo>
                    <a:pt x="66" y="383"/>
                    <a:pt x="58" y="385"/>
                    <a:pt x="52" y="385"/>
                  </a:cubicBezTo>
                  <a:cubicBezTo>
                    <a:pt x="37" y="387"/>
                    <a:pt x="16" y="372"/>
                    <a:pt x="14" y="361"/>
                  </a:cubicBezTo>
                  <a:cubicBezTo>
                    <a:pt x="13" y="349"/>
                    <a:pt x="33" y="340"/>
                    <a:pt x="38" y="326"/>
                  </a:cubicBezTo>
                  <a:cubicBezTo>
                    <a:pt x="44" y="305"/>
                    <a:pt x="51" y="285"/>
                    <a:pt x="57" y="264"/>
                  </a:cubicBezTo>
                  <a:cubicBezTo>
                    <a:pt x="66" y="236"/>
                    <a:pt x="44" y="218"/>
                    <a:pt x="32" y="131"/>
                  </a:cubicBezTo>
                  <a:cubicBezTo>
                    <a:pt x="19" y="45"/>
                    <a:pt x="5" y="52"/>
                    <a:pt x="5" y="52"/>
                  </a:cubicBezTo>
                  <a:cubicBezTo>
                    <a:pt x="5" y="52"/>
                    <a:pt x="0" y="51"/>
                    <a:pt x="4" y="36"/>
                  </a:cubicBezTo>
                  <a:cubicBezTo>
                    <a:pt x="9" y="20"/>
                    <a:pt x="73" y="3"/>
                    <a:pt x="93" y="1"/>
                  </a:cubicBezTo>
                  <a:cubicBezTo>
                    <a:pt x="100" y="0"/>
                    <a:pt x="102" y="2"/>
                    <a:pt x="102" y="2"/>
                  </a:cubicBezTo>
                  <a:cubicBezTo>
                    <a:pt x="118" y="28"/>
                    <a:pt x="111" y="178"/>
                    <a:pt x="103" y="243"/>
                  </a:cubicBezTo>
                  <a:cubicBezTo>
                    <a:pt x="98" y="287"/>
                    <a:pt x="91" y="365"/>
                    <a:pt x="76" y="376"/>
                  </a:cubicBezTo>
                  <a:close/>
                </a:path>
              </a:pathLst>
            </a:custGeom>
            <a:solidFill>
              <a:srgbClr val="126E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8" name="Freeform 137"/>
            <p:cNvSpPr>
              <a:spLocks/>
            </p:cNvSpPr>
            <p:nvPr/>
          </p:nvSpPr>
          <p:spPr bwMode="auto">
            <a:xfrm>
              <a:off x="6952" y="3054"/>
              <a:ext cx="469" cy="1325"/>
            </a:xfrm>
            <a:custGeom>
              <a:avLst/>
              <a:gdLst>
                <a:gd name="T0" fmla="*/ 61 w 75"/>
                <a:gd name="T1" fmla="*/ 2 h 212"/>
                <a:gd name="T2" fmla="*/ 52 w 75"/>
                <a:gd name="T3" fmla="*/ 1 h 212"/>
                <a:gd name="T4" fmla="*/ 14 w 75"/>
                <a:gd name="T5" fmla="*/ 9 h 212"/>
                <a:gd name="T6" fmla="*/ 27 w 75"/>
                <a:gd name="T7" fmla="*/ 20 h 212"/>
                <a:gd name="T8" fmla="*/ 59 w 75"/>
                <a:gd name="T9" fmla="*/ 102 h 212"/>
                <a:gd name="T10" fmla="*/ 59 w 75"/>
                <a:gd name="T11" fmla="*/ 103 h 212"/>
                <a:gd name="T12" fmla="*/ 57 w 75"/>
                <a:gd name="T13" fmla="*/ 149 h 212"/>
                <a:gd name="T14" fmla="*/ 59 w 75"/>
                <a:gd name="T15" fmla="*/ 164 h 212"/>
                <a:gd name="T16" fmla="*/ 66 w 75"/>
                <a:gd name="T17" fmla="*/ 212 h 212"/>
                <a:gd name="T18" fmla="*/ 61 w 75"/>
                <a:gd name="T19" fmla="*/ 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12">
                  <a:moveTo>
                    <a:pt x="61" y="2"/>
                  </a:moveTo>
                  <a:cubicBezTo>
                    <a:pt x="61" y="2"/>
                    <a:pt x="59" y="0"/>
                    <a:pt x="52" y="1"/>
                  </a:cubicBezTo>
                  <a:cubicBezTo>
                    <a:pt x="43" y="2"/>
                    <a:pt x="29" y="5"/>
                    <a:pt x="14" y="9"/>
                  </a:cubicBezTo>
                  <a:cubicBezTo>
                    <a:pt x="14" y="10"/>
                    <a:pt x="0" y="20"/>
                    <a:pt x="27" y="20"/>
                  </a:cubicBezTo>
                  <a:cubicBezTo>
                    <a:pt x="54" y="19"/>
                    <a:pt x="63" y="63"/>
                    <a:pt x="59" y="102"/>
                  </a:cubicBezTo>
                  <a:cubicBezTo>
                    <a:pt x="59" y="102"/>
                    <a:pt x="59" y="103"/>
                    <a:pt x="59" y="103"/>
                  </a:cubicBezTo>
                  <a:cubicBezTo>
                    <a:pt x="58" y="119"/>
                    <a:pt x="58" y="134"/>
                    <a:pt x="57" y="149"/>
                  </a:cubicBezTo>
                  <a:cubicBezTo>
                    <a:pt x="57" y="154"/>
                    <a:pt x="58" y="159"/>
                    <a:pt x="59" y="164"/>
                  </a:cubicBezTo>
                  <a:cubicBezTo>
                    <a:pt x="61" y="180"/>
                    <a:pt x="63" y="196"/>
                    <a:pt x="66" y="212"/>
                  </a:cubicBezTo>
                  <a:cubicBezTo>
                    <a:pt x="72" y="139"/>
                    <a:pt x="75" y="24"/>
                    <a:pt x="61" y="2"/>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9" name="Freeform 138"/>
            <p:cNvSpPr>
              <a:spLocks/>
            </p:cNvSpPr>
            <p:nvPr/>
          </p:nvSpPr>
          <p:spPr bwMode="auto">
            <a:xfrm>
              <a:off x="6939" y="4211"/>
              <a:ext cx="201" cy="856"/>
            </a:xfrm>
            <a:custGeom>
              <a:avLst/>
              <a:gdLst>
                <a:gd name="T0" fmla="*/ 17 w 32"/>
                <a:gd name="T1" fmla="*/ 23 h 137"/>
                <a:gd name="T2" fmla="*/ 3 w 32"/>
                <a:gd name="T3" fmla="*/ 0 h 137"/>
                <a:gd name="T4" fmla="*/ 18 w 32"/>
                <a:gd name="T5" fmla="*/ 79 h 137"/>
                <a:gd name="T6" fmla="*/ 0 w 32"/>
                <a:gd name="T7" fmla="*/ 137 h 137"/>
                <a:gd name="T8" fmla="*/ 13 w 32"/>
                <a:gd name="T9" fmla="*/ 106 h 137"/>
                <a:gd name="T10" fmla="*/ 32 w 32"/>
                <a:gd name="T11" fmla="*/ 67 h 137"/>
                <a:gd name="T12" fmla="*/ 17 w 32"/>
                <a:gd name="T13" fmla="*/ 23 h 137"/>
              </a:gdLst>
              <a:ahLst/>
              <a:cxnLst>
                <a:cxn ang="0">
                  <a:pos x="T0" y="T1"/>
                </a:cxn>
                <a:cxn ang="0">
                  <a:pos x="T2" y="T3"/>
                </a:cxn>
                <a:cxn ang="0">
                  <a:pos x="T4" y="T5"/>
                </a:cxn>
                <a:cxn ang="0">
                  <a:pos x="T6" y="T7"/>
                </a:cxn>
                <a:cxn ang="0">
                  <a:pos x="T8" y="T9"/>
                </a:cxn>
                <a:cxn ang="0">
                  <a:pos x="T10" y="T11"/>
                </a:cxn>
                <a:cxn ang="0">
                  <a:pos x="T12" y="T13"/>
                </a:cxn>
              </a:cxnLst>
              <a:rect l="0" t="0" r="r" b="b"/>
              <a:pathLst>
                <a:path w="32" h="137">
                  <a:moveTo>
                    <a:pt x="17" y="23"/>
                  </a:moveTo>
                  <a:cubicBezTo>
                    <a:pt x="12" y="15"/>
                    <a:pt x="8" y="7"/>
                    <a:pt x="3" y="0"/>
                  </a:cubicBezTo>
                  <a:cubicBezTo>
                    <a:pt x="14" y="42"/>
                    <a:pt x="25" y="58"/>
                    <a:pt x="18" y="79"/>
                  </a:cubicBezTo>
                  <a:cubicBezTo>
                    <a:pt x="12" y="98"/>
                    <a:pt x="6" y="117"/>
                    <a:pt x="0" y="137"/>
                  </a:cubicBezTo>
                  <a:cubicBezTo>
                    <a:pt x="4" y="127"/>
                    <a:pt x="9" y="116"/>
                    <a:pt x="13" y="106"/>
                  </a:cubicBezTo>
                  <a:cubicBezTo>
                    <a:pt x="19" y="93"/>
                    <a:pt x="27" y="81"/>
                    <a:pt x="32" y="67"/>
                  </a:cubicBezTo>
                  <a:cubicBezTo>
                    <a:pt x="29" y="52"/>
                    <a:pt x="24" y="38"/>
                    <a:pt x="17" y="23"/>
                  </a:cubicBezTo>
                  <a:close/>
                </a:path>
              </a:pathLst>
            </a:custGeom>
            <a:solidFill>
              <a:srgbClr val="0B56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0" name="Freeform 139"/>
            <p:cNvSpPr>
              <a:spLocks/>
            </p:cNvSpPr>
            <p:nvPr/>
          </p:nvSpPr>
          <p:spPr bwMode="auto">
            <a:xfrm>
              <a:off x="6614" y="816"/>
              <a:ext cx="1915" cy="1381"/>
            </a:xfrm>
            <a:custGeom>
              <a:avLst/>
              <a:gdLst>
                <a:gd name="T0" fmla="*/ 27 w 306"/>
                <a:gd name="T1" fmla="*/ 221 h 221"/>
                <a:gd name="T2" fmla="*/ 7 w 306"/>
                <a:gd name="T3" fmla="*/ 78 h 221"/>
                <a:gd name="T4" fmla="*/ 24 w 306"/>
                <a:gd name="T5" fmla="*/ 51 h 221"/>
                <a:gd name="T6" fmla="*/ 287 w 306"/>
                <a:gd name="T7" fmla="*/ 0 h 221"/>
                <a:gd name="T8" fmla="*/ 273 w 306"/>
                <a:gd name="T9" fmla="*/ 37 h 221"/>
                <a:gd name="T10" fmla="*/ 295 w 306"/>
                <a:gd name="T11" fmla="*/ 31 h 221"/>
                <a:gd name="T12" fmla="*/ 293 w 306"/>
                <a:gd name="T13" fmla="*/ 54 h 221"/>
                <a:gd name="T14" fmla="*/ 306 w 306"/>
                <a:gd name="T15" fmla="*/ 46 h 221"/>
                <a:gd name="T16" fmla="*/ 281 w 306"/>
                <a:gd name="T17" fmla="*/ 208 h 221"/>
                <a:gd name="T18" fmla="*/ 27 w 306"/>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221">
                  <a:moveTo>
                    <a:pt x="27" y="221"/>
                  </a:moveTo>
                  <a:cubicBezTo>
                    <a:pt x="7" y="78"/>
                    <a:pt x="7" y="78"/>
                    <a:pt x="7" y="78"/>
                  </a:cubicBezTo>
                  <a:cubicBezTo>
                    <a:pt x="7" y="78"/>
                    <a:pt x="0" y="55"/>
                    <a:pt x="24" y="51"/>
                  </a:cubicBezTo>
                  <a:cubicBezTo>
                    <a:pt x="47" y="48"/>
                    <a:pt x="275" y="9"/>
                    <a:pt x="287" y="0"/>
                  </a:cubicBezTo>
                  <a:cubicBezTo>
                    <a:pt x="273" y="37"/>
                    <a:pt x="273" y="37"/>
                    <a:pt x="273" y="37"/>
                  </a:cubicBezTo>
                  <a:cubicBezTo>
                    <a:pt x="295" y="31"/>
                    <a:pt x="295" y="31"/>
                    <a:pt x="295" y="31"/>
                  </a:cubicBezTo>
                  <a:cubicBezTo>
                    <a:pt x="293" y="54"/>
                    <a:pt x="293" y="54"/>
                    <a:pt x="293" y="54"/>
                  </a:cubicBezTo>
                  <a:cubicBezTo>
                    <a:pt x="306" y="46"/>
                    <a:pt x="306" y="46"/>
                    <a:pt x="306" y="46"/>
                  </a:cubicBezTo>
                  <a:cubicBezTo>
                    <a:pt x="306" y="46"/>
                    <a:pt x="270" y="124"/>
                    <a:pt x="281" y="208"/>
                  </a:cubicBezTo>
                  <a:lnTo>
                    <a:pt x="27" y="221"/>
                  </a:lnTo>
                  <a:close/>
                </a:path>
              </a:pathLst>
            </a:custGeom>
            <a:solidFill>
              <a:srgbClr val="6341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1" name="Freeform 140"/>
            <p:cNvSpPr>
              <a:spLocks/>
            </p:cNvSpPr>
            <p:nvPr/>
          </p:nvSpPr>
          <p:spPr bwMode="auto">
            <a:xfrm>
              <a:off x="6827" y="1353"/>
              <a:ext cx="1458" cy="851"/>
            </a:xfrm>
            <a:custGeom>
              <a:avLst/>
              <a:gdLst>
                <a:gd name="T0" fmla="*/ 4 w 233"/>
                <a:gd name="T1" fmla="*/ 115 h 136"/>
                <a:gd name="T2" fmla="*/ 5 w 233"/>
                <a:gd name="T3" fmla="*/ 39 h 136"/>
                <a:gd name="T4" fmla="*/ 233 w 233"/>
                <a:gd name="T5" fmla="*/ 25 h 136"/>
                <a:gd name="T6" fmla="*/ 230 w 233"/>
                <a:gd name="T7" fmla="*/ 136 h 136"/>
                <a:gd name="T8" fmla="*/ 4 w 233"/>
                <a:gd name="T9" fmla="*/ 115 h 136"/>
              </a:gdLst>
              <a:ahLst/>
              <a:cxnLst>
                <a:cxn ang="0">
                  <a:pos x="T0" y="T1"/>
                </a:cxn>
                <a:cxn ang="0">
                  <a:pos x="T2" y="T3"/>
                </a:cxn>
                <a:cxn ang="0">
                  <a:pos x="T4" y="T5"/>
                </a:cxn>
                <a:cxn ang="0">
                  <a:pos x="T6" y="T7"/>
                </a:cxn>
                <a:cxn ang="0">
                  <a:pos x="T8" y="T9"/>
                </a:cxn>
              </a:cxnLst>
              <a:rect l="0" t="0" r="r" b="b"/>
              <a:pathLst>
                <a:path w="233" h="136">
                  <a:moveTo>
                    <a:pt x="4" y="115"/>
                  </a:moveTo>
                  <a:cubicBezTo>
                    <a:pt x="4" y="115"/>
                    <a:pt x="0" y="56"/>
                    <a:pt x="5" y="39"/>
                  </a:cubicBezTo>
                  <a:cubicBezTo>
                    <a:pt x="9" y="21"/>
                    <a:pt x="213" y="0"/>
                    <a:pt x="233" y="25"/>
                  </a:cubicBezTo>
                  <a:cubicBezTo>
                    <a:pt x="230" y="136"/>
                    <a:pt x="230" y="136"/>
                    <a:pt x="230" y="136"/>
                  </a:cubicBezTo>
                  <a:lnTo>
                    <a:pt x="4" y="115"/>
                  </a:lnTo>
                  <a:close/>
                </a:path>
              </a:pathLst>
            </a:custGeom>
            <a:solidFill>
              <a:srgbClr val="5B37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2" name="Freeform 141"/>
            <p:cNvSpPr>
              <a:spLocks/>
            </p:cNvSpPr>
            <p:nvPr/>
          </p:nvSpPr>
          <p:spPr bwMode="auto">
            <a:xfrm>
              <a:off x="6670" y="1516"/>
              <a:ext cx="1784" cy="1582"/>
            </a:xfrm>
            <a:custGeom>
              <a:avLst/>
              <a:gdLst>
                <a:gd name="T0" fmla="*/ 37 w 285"/>
                <a:gd name="T1" fmla="*/ 14 h 253"/>
                <a:gd name="T2" fmla="*/ 251 w 285"/>
                <a:gd name="T3" fmla="*/ 24 h 253"/>
                <a:gd name="T4" fmla="*/ 246 w 285"/>
                <a:gd name="T5" fmla="*/ 89 h 253"/>
                <a:gd name="T6" fmla="*/ 284 w 285"/>
                <a:gd name="T7" fmla="*/ 114 h 253"/>
                <a:gd name="T8" fmla="*/ 247 w 285"/>
                <a:gd name="T9" fmla="*/ 134 h 253"/>
                <a:gd name="T10" fmla="*/ 235 w 285"/>
                <a:gd name="T11" fmla="*/ 216 h 253"/>
                <a:gd name="T12" fmla="*/ 205 w 285"/>
                <a:gd name="T13" fmla="*/ 249 h 253"/>
                <a:gd name="T14" fmla="*/ 172 w 285"/>
                <a:gd name="T15" fmla="*/ 252 h 253"/>
                <a:gd name="T16" fmla="*/ 121 w 285"/>
                <a:gd name="T17" fmla="*/ 250 h 253"/>
                <a:gd name="T18" fmla="*/ 75 w 285"/>
                <a:gd name="T19" fmla="*/ 243 h 253"/>
                <a:gd name="T20" fmla="*/ 48 w 285"/>
                <a:gd name="T21" fmla="*/ 205 h 253"/>
                <a:gd name="T22" fmla="*/ 39 w 285"/>
                <a:gd name="T23" fmla="*/ 137 h 253"/>
                <a:gd name="T24" fmla="*/ 6 w 285"/>
                <a:gd name="T25" fmla="*/ 114 h 253"/>
                <a:gd name="T26" fmla="*/ 37 w 285"/>
                <a:gd name="T27" fmla="*/ 88 h 253"/>
                <a:gd name="T28" fmla="*/ 37 w 285"/>
                <a:gd name="T29" fmla="*/ 1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5" h="253">
                  <a:moveTo>
                    <a:pt x="37" y="14"/>
                  </a:moveTo>
                  <a:cubicBezTo>
                    <a:pt x="37" y="14"/>
                    <a:pt x="157" y="0"/>
                    <a:pt x="251" y="24"/>
                  </a:cubicBezTo>
                  <a:cubicBezTo>
                    <a:pt x="246" y="89"/>
                    <a:pt x="246" y="89"/>
                    <a:pt x="246" y="89"/>
                  </a:cubicBezTo>
                  <a:cubicBezTo>
                    <a:pt x="246" y="89"/>
                    <a:pt x="283" y="85"/>
                    <a:pt x="284" y="114"/>
                  </a:cubicBezTo>
                  <a:cubicBezTo>
                    <a:pt x="285" y="143"/>
                    <a:pt x="247" y="134"/>
                    <a:pt x="247" y="134"/>
                  </a:cubicBezTo>
                  <a:cubicBezTo>
                    <a:pt x="235" y="216"/>
                    <a:pt x="235" y="216"/>
                    <a:pt x="235" y="216"/>
                  </a:cubicBezTo>
                  <a:cubicBezTo>
                    <a:pt x="235" y="216"/>
                    <a:pt x="226" y="243"/>
                    <a:pt x="205" y="249"/>
                  </a:cubicBezTo>
                  <a:cubicBezTo>
                    <a:pt x="202" y="250"/>
                    <a:pt x="182" y="253"/>
                    <a:pt x="172" y="252"/>
                  </a:cubicBezTo>
                  <a:cubicBezTo>
                    <a:pt x="160" y="251"/>
                    <a:pt x="130" y="251"/>
                    <a:pt x="121" y="250"/>
                  </a:cubicBezTo>
                  <a:cubicBezTo>
                    <a:pt x="103" y="248"/>
                    <a:pt x="82" y="245"/>
                    <a:pt x="75" y="243"/>
                  </a:cubicBezTo>
                  <a:cubicBezTo>
                    <a:pt x="49" y="237"/>
                    <a:pt x="48" y="205"/>
                    <a:pt x="48" y="205"/>
                  </a:cubicBezTo>
                  <a:cubicBezTo>
                    <a:pt x="39" y="137"/>
                    <a:pt x="39" y="137"/>
                    <a:pt x="39" y="137"/>
                  </a:cubicBezTo>
                  <a:cubicBezTo>
                    <a:pt x="39" y="137"/>
                    <a:pt x="12" y="139"/>
                    <a:pt x="6" y="114"/>
                  </a:cubicBezTo>
                  <a:cubicBezTo>
                    <a:pt x="0" y="89"/>
                    <a:pt x="25" y="73"/>
                    <a:pt x="37" y="88"/>
                  </a:cubicBezTo>
                  <a:cubicBezTo>
                    <a:pt x="37" y="88"/>
                    <a:pt x="32" y="33"/>
                    <a:pt x="37" y="14"/>
                  </a:cubicBez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3" name="Freeform 142"/>
            <p:cNvSpPr>
              <a:spLocks noEditPoints="1"/>
            </p:cNvSpPr>
            <p:nvPr/>
          </p:nvSpPr>
          <p:spPr bwMode="auto">
            <a:xfrm>
              <a:off x="6670" y="1516"/>
              <a:ext cx="1784" cy="1575"/>
            </a:xfrm>
            <a:custGeom>
              <a:avLst/>
              <a:gdLst>
                <a:gd name="T0" fmla="*/ 284 w 285"/>
                <a:gd name="T1" fmla="*/ 114 h 252"/>
                <a:gd name="T2" fmla="*/ 246 w 285"/>
                <a:gd name="T3" fmla="*/ 89 h 252"/>
                <a:gd name="T4" fmla="*/ 251 w 285"/>
                <a:gd name="T5" fmla="*/ 24 h 252"/>
                <a:gd name="T6" fmla="*/ 37 w 285"/>
                <a:gd name="T7" fmla="*/ 14 h 252"/>
                <a:gd name="T8" fmla="*/ 37 w 285"/>
                <a:gd name="T9" fmla="*/ 88 h 252"/>
                <a:gd name="T10" fmla="*/ 6 w 285"/>
                <a:gd name="T11" fmla="*/ 114 h 252"/>
                <a:gd name="T12" fmla="*/ 39 w 285"/>
                <a:gd name="T13" fmla="*/ 137 h 252"/>
                <a:gd name="T14" fmla="*/ 48 w 285"/>
                <a:gd name="T15" fmla="*/ 205 h 252"/>
                <a:gd name="T16" fmla="*/ 75 w 285"/>
                <a:gd name="T17" fmla="*/ 243 h 252"/>
                <a:gd name="T18" fmla="*/ 118 w 285"/>
                <a:gd name="T19" fmla="*/ 250 h 252"/>
                <a:gd name="T20" fmla="*/ 175 w 285"/>
                <a:gd name="T21" fmla="*/ 252 h 252"/>
                <a:gd name="T22" fmla="*/ 206 w 285"/>
                <a:gd name="T23" fmla="*/ 251 h 252"/>
                <a:gd name="T24" fmla="*/ 235 w 285"/>
                <a:gd name="T25" fmla="*/ 216 h 252"/>
                <a:gd name="T26" fmla="*/ 247 w 285"/>
                <a:gd name="T27" fmla="*/ 134 h 252"/>
                <a:gd name="T28" fmla="*/ 284 w 285"/>
                <a:gd name="T29" fmla="*/ 114 h 252"/>
                <a:gd name="T30" fmla="*/ 224 w 285"/>
                <a:gd name="T31" fmla="*/ 200 h 252"/>
                <a:gd name="T32" fmla="*/ 201 w 285"/>
                <a:gd name="T33" fmla="*/ 243 h 252"/>
                <a:gd name="T34" fmla="*/ 70 w 285"/>
                <a:gd name="T35" fmla="*/ 224 h 252"/>
                <a:gd name="T36" fmla="*/ 47 w 285"/>
                <a:gd name="T37" fmla="*/ 140 h 252"/>
                <a:gd name="T38" fmla="*/ 42 w 285"/>
                <a:gd name="T39" fmla="*/ 90 h 252"/>
                <a:gd name="T40" fmla="*/ 46 w 285"/>
                <a:gd name="T41" fmla="*/ 36 h 252"/>
                <a:gd name="T42" fmla="*/ 65 w 285"/>
                <a:gd name="T43" fmla="*/ 15 h 252"/>
                <a:gd name="T44" fmla="*/ 192 w 285"/>
                <a:gd name="T45" fmla="*/ 18 h 252"/>
                <a:gd name="T46" fmla="*/ 242 w 285"/>
                <a:gd name="T47" fmla="*/ 63 h 252"/>
                <a:gd name="T48" fmla="*/ 224 w 285"/>
                <a:gd name="T49" fmla="*/ 20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5" h="252">
                  <a:moveTo>
                    <a:pt x="284" y="114"/>
                  </a:moveTo>
                  <a:cubicBezTo>
                    <a:pt x="283" y="85"/>
                    <a:pt x="246" y="89"/>
                    <a:pt x="246" y="89"/>
                  </a:cubicBezTo>
                  <a:cubicBezTo>
                    <a:pt x="251" y="24"/>
                    <a:pt x="251" y="24"/>
                    <a:pt x="251" y="24"/>
                  </a:cubicBezTo>
                  <a:cubicBezTo>
                    <a:pt x="157" y="0"/>
                    <a:pt x="37" y="14"/>
                    <a:pt x="37" y="14"/>
                  </a:cubicBezTo>
                  <a:cubicBezTo>
                    <a:pt x="32" y="33"/>
                    <a:pt x="37" y="88"/>
                    <a:pt x="37" y="88"/>
                  </a:cubicBezTo>
                  <a:cubicBezTo>
                    <a:pt x="25" y="73"/>
                    <a:pt x="0" y="89"/>
                    <a:pt x="6" y="114"/>
                  </a:cubicBezTo>
                  <a:cubicBezTo>
                    <a:pt x="12" y="139"/>
                    <a:pt x="39" y="137"/>
                    <a:pt x="39" y="137"/>
                  </a:cubicBezTo>
                  <a:cubicBezTo>
                    <a:pt x="48" y="205"/>
                    <a:pt x="48" y="205"/>
                    <a:pt x="48" y="205"/>
                  </a:cubicBezTo>
                  <a:cubicBezTo>
                    <a:pt x="48" y="205"/>
                    <a:pt x="49" y="237"/>
                    <a:pt x="75" y="243"/>
                  </a:cubicBezTo>
                  <a:cubicBezTo>
                    <a:pt x="82" y="245"/>
                    <a:pt x="100" y="247"/>
                    <a:pt x="118" y="250"/>
                  </a:cubicBezTo>
                  <a:cubicBezTo>
                    <a:pt x="127" y="251"/>
                    <a:pt x="161" y="252"/>
                    <a:pt x="175" y="252"/>
                  </a:cubicBezTo>
                  <a:cubicBezTo>
                    <a:pt x="185" y="252"/>
                    <a:pt x="203" y="252"/>
                    <a:pt x="206" y="251"/>
                  </a:cubicBezTo>
                  <a:cubicBezTo>
                    <a:pt x="233" y="243"/>
                    <a:pt x="235" y="216"/>
                    <a:pt x="235" y="216"/>
                  </a:cubicBezTo>
                  <a:cubicBezTo>
                    <a:pt x="247" y="134"/>
                    <a:pt x="247" y="134"/>
                    <a:pt x="247" y="134"/>
                  </a:cubicBezTo>
                  <a:cubicBezTo>
                    <a:pt x="247" y="134"/>
                    <a:pt x="285" y="143"/>
                    <a:pt x="284" y="114"/>
                  </a:cubicBezTo>
                  <a:close/>
                  <a:moveTo>
                    <a:pt x="224" y="200"/>
                  </a:moveTo>
                  <a:cubicBezTo>
                    <a:pt x="219" y="223"/>
                    <a:pt x="225" y="235"/>
                    <a:pt x="201" y="243"/>
                  </a:cubicBezTo>
                  <a:cubicBezTo>
                    <a:pt x="176" y="252"/>
                    <a:pt x="90" y="247"/>
                    <a:pt x="70" y="224"/>
                  </a:cubicBezTo>
                  <a:cubicBezTo>
                    <a:pt x="52" y="203"/>
                    <a:pt x="50" y="170"/>
                    <a:pt x="47" y="140"/>
                  </a:cubicBezTo>
                  <a:cubicBezTo>
                    <a:pt x="45" y="118"/>
                    <a:pt x="45" y="112"/>
                    <a:pt x="42" y="90"/>
                  </a:cubicBezTo>
                  <a:cubicBezTo>
                    <a:pt x="40" y="77"/>
                    <a:pt x="39" y="48"/>
                    <a:pt x="46" y="36"/>
                  </a:cubicBezTo>
                  <a:cubicBezTo>
                    <a:pt x="47" y="28"/>
                    <a:pt x="55" y="14"/>
                    <a:pt x="65" y="15"/>
                  </a:cubicBezTo>
                  <a:cubicBezTo>
                    <a:pt x="102" y="18"/>
                    <a:pt x="155" y="18"/>
                    <a:pt x="192" y="18"/>
                  </a:cubicBezTo>
                  <a:cubicBezTo>
                    <a:pt x="244" y="18"/>
                    <a:pt x="237" y="35"/>
                    <a:pt x="242" y="63"/>
                  </a:cubicBezTo>
                  <a:cubicBezTo>
                    <a:pt x="247" y="97"/>
                    <a:pt x="232" y="167"/>
                    <a:pt x="224" y="200"/>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4" name="Freeform 143"/>
            <p:cNvSpPr>
              <a:spLocks/>
            </p:cNvSpPr>
            <p:nvPr/>
          </p:nvSpPr>
          <p:spPr bwMode="auto">
            <a:xfrm>
              <a:off x="7759" y="1747"/>
              <a:ext cx="263" cy="150"/>
            </a:xfrm>
            <a:custGeom>
              <a:avLst/>
              <a:gdLst>
                <a:gd name="T0" fmla="*/ 0 w 42"/>
                <a:gd name="T1" fmla="*/ 13 h 24"/>
                <a:gd name="T2" fmla="*/ 40 w 42"/>
                <a:gd name="T3" fmla="*/ 24 h 24"/>
                <a:gd name="T4" fmla="*/ 28 w 42"/>
                <a:gd name="T5" fmla="*/ 2 h 24"/>
                <a:gd name="T6" fmla="*/ 0 w 42"/>
                <a:gd name="T7" fmla="*/ 13 h 24"/>
              </a:gdLst>
              <a:ahLst/>
              <a:cxnLst>
                <a:cxn ang="0">
                  <a:pos x="T0" y="T1"/>
                </a:cxn>
                <a:cxn ang="0">
                  <a:pos x="T2" y="T3"/>
                </a:cxn>
                <a:cxn ang="0">
                  <a:pos x="T4" y="T5"/>
                </a:cxn>
                <a:cxn ang="0">
                  <a:pos x="T6" y="T7"/>
                </a:cxn>
              </a:cxnLst>
              <a:rect l="0" t="0" r="r" b="b"/>
              <a:pathLst>
                <a:path w="42" h="24">
                  <a:moveTo>
                    <a:pt x="0" y="13"/>
                  </a:moveTo>
                  <a:cubicBezTo>
                    <a:pt x="0" y="13"/>
                    <a:pt x="31" y="9"/>
                    <a:pt x="40" y="24"/>
                  </a:cubicBezTo>
                  <a:cubicBezTo>
                    <a:pt x="40" y="24"/>
                    <a:pt x="42" y="5"/>
                    <a:pt x="28" y="2"/>
                  </a:cubicBezTo>
                  <a:cubicBezTo>
                    <a:pt x="18" y="0"/>
                    <a:pt x="7" y="0"/>
                    <a:pt x="0" y="13"/>
                  </a:cubicBezTo>
                  <a:close/>
                </a:path>
              </a:pathLst>
            </a:custGeom>
            <a:solidFill>
              <a:srgbClr val="6341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5" name="Freeform 144"/>
            <p:cNvSpPr>
              <a:spLocks/>
            </p:cNvSpPr>
            <p:nvPr/>
          </p:nvSpPr>
          <p:spPr bwMode="auto">
            <a:xfrm>
              <a:off x="7415" y="1747"/>
              <a:ext cx="207" cy="782"/>
            </a:xfrm>
            <a:custGeom>
              <a:avLst/>
              <a:gdLst>
                <a:gd name="T0" fmla="*/ 11 w 33"/>
                <a:gd name="T1" fmla="*/ 23 h 125"/>
                <a:gd name="T2" fmla="*/ 0 w 33"/>
                <a:gd name="T3" fmla="*/ 117 h 125"/>
                <a:gd name="T4" fmla="*/ 23 w 33"/>
                <a:gd name="T5" fmla="*/ 122 h 125"/>
                <a:gd name="T6" fmla="*/ 11 w 33"/>
                <a:gd name="T7" fmla="*/ 23 h 125"/>
              </a:gdLst>
              <a:ahLst/>
              <a:cxnLst>
                <a:cxn ang="0">
                  <a:pos x="T0" y="T1"/>
                </a:cxn>
                <a:cxn ang="0">
                  <a:pos x="T2" y="T3"/>
                </a:cxn>
                <a:cxn ang="0">
                  <a:pos x="T4" y="T5"/>
                </a:cxn>
                <a:cxn ang="0">
                  <a:pos x="T6" y="T7"/>
                </a:cxn>
              </a:cxnLst>
              <a:rect l="0" t="0" r="r" b="b"/>
              <a:pathLst>
                <a:path w="33" h="125">
                  <a:moveTo>
                    <a:pt x="11" y="23"/>
                  </a:moveTo>
                  <a:cubicBezTo>
                    <a:pt x="11" y="23"/>
                    <a:pt x="8" y="96"/>
                    <a:pt x="0" y="117"/>
                  </a:cubicBezTo>
                  <a:cubicBezTo>
                    <a:pt x="0" y="117"/>
                    <a:pt x="13" y="125"/>
                    <a:pt x="23" y="122"/>
                  </a:cubicBezTo>
                  <a:cubicBezTo>
                    <a:pt x="33" y="119"/>
                    <a:pt x="21" y="0"/>
                    <a:pt x="11" y="23"/>
                  </a:cubicBez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6" name="Freeform 145"/>
            <p:cNvSpPr>
              <a:spLocks/>
            </p:cNvSpPr>
            <p:nvPr/>
          </p:nvSpPr>
          <p:spPr bwMode="auto">
            <a:xfrm>
              <a:off x="7346" y="1866"/>
              <a:ext cx="182" cy="644"/>
            </a:xfrm>
            <a:custGeom>
              <a:avLst/>
              <a:gdLst>
                <a:gd name="T0" fmla="*/ 25 w 29"/>
                <a:gd name="T1" fmla="*/ 103 h 103"/>
                <a:gd name="T2" fmla="*/ 6 w 29"/>
                <a:gd name="T3" fmla="*/ 77 h 103"/>
                <a:gd name="T4" fmla="*/ 22 w 29"/>
                <a:gd name="T5" fmla="*/ 4 h 103"/>
                <a:gd name="T6" fmla="*/ 25 w 29"/>
                <a:gd name="T7" fmla="*/ 103 h 103"/>
              </a:gdLst>
              <a:ahLst/>
              <a:cxnLst>
                <a:cxn ang="0">
                  <a:pos x="T0" y="T1"/>
                </a:cxn>
                <a:cxn ang="0">
                  <a:pos x="T2" y="T3"/>
                </a:cxn>
                <a:cxn ang="0">
                  <a:pos x="T4" y="T5"/>
                </a:cxn>
                <a:cxn ang="0">
                  <a:pos x="T6" y="T7"/>
                </a:cxn>
              </a:cxnLst>
              <a:rect l="0" t="0" r="r" b="b"/>
              <a:pathLst>
                <a:path w="29" h="103">
                  <a:moveTo>
                    <a:pt x="25" y="103"/>
                  </a:moveTo>
                  <a:cubicBezTo>
                    <a:pt x="25" y="103"/>
                    <a:pt x="0" y="103"/>
                    <a:pt x="6" y="77"/>
                  </a:cubicBezTo>
                  <a:cubicBezTo>
                    <a:pt x="12" y="51"/>
                    <a:pt x="16" y="0"/>
                    <a:pt x="22" y="4"/>
                  </a:cubicBezTo>
                  <a:cubicBezTo>
                    <a:pt x="29" y="7"/>
                    <a:pt x="25" y="103"/>
                    <a:pt x="25" y="103"/>
                  </a:cubicBezTo>
                  <a:close/>
                </a:path>
              </a:pathLst>
            </a:custGeom>
            <a:solidFill>
              <a:srgbClr val="F7CE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7" name="Freeform 146"/>
            <p:cNvSpPr>
              <a:spLocks/>
            </p:cNvSpPr>
            <p:nvPr/>
          </p:nvSpPr>
          <p:spPr bwMode="auto">
            <a:xfrm>
              <a:off x="6964" y="1728"/>
              <a:ext cx="276" cy="163"/>
            </a:xfrm>
            <a:custGeom>
              <a:avLst/>
              <a:gdLst>
                <a:gd name="T0" fmla="*/ 3 w 44"/>
                <a:gd name="T1" fmla="*/ 26 h 26"/>
                <a:gd name="T2" fmla="*/ 44 w 44"/>
                <a:gd name="T3" fmla="*/ 11 h 26"/>
                <a:gd name="T4" fmla="*/ 16 w 44"/>
                <a:gd name="T5" fmla="*/ 6 h 26"/>
                <a:gd name="T6" fmla="*/ 3 w 44"/>
                <a:gd name="T7" fmla="*/ 26 h 26"/>
              </a:gdLst>
              <a:ahLst/>
              <a:cxnLst>
                <a:cxn ang="0">
                  <a:pos x="T0" y="T1"/>
                </a:cxn>
                <a:cxn ang="0">
                  <a:pos x="T2" y="T3"/>
                </a:cxn>
                <a:cxn ang="0">
                  <a:pos x="T4" y="T5"/>
                </a:cxn>
                <a:cxn ang="0">
                  <a:pos x="T6" y="T7"/>
                </a:cxn>
              </a:cxnLst>
              <a:rect l="0" t="0" r="r" b="b"/>
              <a:pathLst>
                <a:path w="44" h="26">
                  <a:moveTo>
                    <a:pt x="3" y="26"/>
                  </a:moveTo>
                  <a:cubicBezTo>
                    <a:pt x="3" y="26"/>
                    <a:pt x="24" y="14"/>
                    <a:pt x="44" y="11"/>
                  </a:cubicBezTo>
                  <a:cubicBezTo>
                    <a:pt x="44" y="11"/>
                    <a:pt x="33" y="0"/>
                    <a:pt x="16" y="6"/>
                  </a:cubicBezTo>
                  <a:cubicBezTo>
                    <a:pt x="0" y="11"/>
                    <a:pt x="3" y="26"/>
                    <a:pt x="3" y="26"/>
                  </a:cubicBezTo>
                  <a:close/>
                </a:path>
              </a:pathLst>
            </a:custGeom>
            <a:solidFill>
              <a:srgbClr val="6341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8" name="Freeform 147"/>
            <p:cNvSpPr>
              <a:spLocks/>
            </p:cNvSpPr>
            <p:nvPr/>
          </p:nvSpPr>
          <p:spPr bwMode="auto">
            <a:xfrm>
              <a:off x="8148" y="816"/>
              <a:ext cx="262" cy="256"/>
            </a:xfrm>
            <a:custGeom>
              <a:avLst/>
              <a:gdLst>
                <a:gd name="T0" fmla="*/ 262 w 262"/>
                <a:gd name="T1" fmla="*/ 0 h 256"/>
                <a:gd name="T2" fmla="*/ 0 w 262"/>
                <a:gd name="T3" fmla="*/ 256 h 256"/>
                <a:gd name="T4" fmla="*/ 175 w 262"/>
                <a:gd name="T5" fmla="*/ 231 h 256"/>
                <a:gd name="T6" fmla="*/ 262 w 262"/>
                <a:gd name="T7" fmla="*/ 0 h 256"/>
              </a:gdLst>
              <a:ahLst/>
              <a:cxnLst>
                <a:cxn ang="0">
                  <a:pos x="T0" y="T1"/>
                </a:cxn>
                <a:cxn ang="0">
                  <a:pos x="T2" y="T3"/>
                </a:cxn>
                <a:cxn ang="0">
                  <a:pos x="T4" y="T5"/>
                </a:cxn>
                <a:cxn ang="0">
                  <a:pos x="T6" y="T7"/>
                </a:cxn>
              </a:cxnLst>
              <a:rect l="0" t="0" r="r" b="b"/>
              <a:pathLst>
                <a:path w="262" h="256">
                  <a:moveTo>
                    <a:pt x="262" y="0"/>
                  </a:moveTo>
                  <a:lnTo>
                    <a:pt x="0" y="256"/>
                  </a:lnTo>
                  <a:lnTo>
                    <a:pt x="175" y="231"/>
                  </a:lnTo>
                  <a:lnTo>
                    <a:pt x="262" y="0"/>
                  </a:lnTo>
                  <a:close/>
                </a:path>
              </a:pathLst>
            </a:custGeom>
            <a:solidFill>
              <a:srgbClr val="5B37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9" name="Freeform 148"/>
            <p:cNvSpPr>
              <a:spLocks/>
            </p:cNvSpPr>
            <p:nvPr/>
          </p:nvSpPr>
          <p:spPr bwMode="auto">
            <a:xfrm>
              <a:off x="8360" y="1009"/>
              <a:ext cx="101" cy="244"/>
            </a:xfrm>
            <a:custGeom>
              <a:avLst/>
              <a:gdLst>
                <a:gd name="T0" fmla="*/ 101 w 101"/>
                <a:gd name="T1" fmla="*/ 0 h 244"/>
                <a:gd name="T2" fmla="*/ 0 w 101"/>
                <a:gd name="T3" fmla="*/ 244 h 244"/>
                <a:gd name="T4" fmla="*/ 88 w 101"/>
                <a:gd name="T5" fmla="*/ 144 h 244"/>
                <a:gd name="T6" fmla="*/ 101 w 101"/>
                <a:gd name="T7" fmla="*/ 0 h 244"/>
              </a:gdLst>
              <a:ahLst/>
              <a:cxnLst>
                <a:cxn ang="0">
                  <a:pos x="T0" y="T1"/>
                </a:cxn>
                <a:cxn ang="0">
                  <a:pos x="T2" y="T3"/>
                </a:cxn>
                <a:cxn ang="0">
                  <a:pos x="T4" y="T5"/>
                </a:cxn>
                <a:cxn ang="0">
                  <a:pos x="T6" y="T7"/>
                </a:cxn>
              </a:cxnLst>
              <a:rect l="0" t="0" r="r" b="b"/>
              <a:pathLst>
                <a:path w="101" h="244">
                  <a:moveTo>
                    <a:pt x="101" y="0"/>
                  </a:moveTo>
                  <a:lnTo>
                    <a:pt x="0" y="244"/>
                  </a:lnTo>
                  <a:lnTo>
                    <a:pt x="88" y="144"/>
                  </a:lnTo>
                  <a:lnTo>
                    <a:pt x="101" y="0"/>
                  </a:lnTo>
                  <a:close/>
                </a:path>
              </a:pathLst>
            </a:custGeom>
            <a:solidFill>
              <a:srgbClr val="5B37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0" name="Freeform 149"/>
            <p:cNvSpPr>
              <a:spLocks/>
            </p:cNvSpPr>
            <p:nvPr/>
          </p:nvSpPr>
          <p:spPr bwMode="auto">
            <a:xfrm>
              <a:off x="6689" y="2016"/>
              <a:ext cx="344" cy="350"/>
            </a:xfrm>
            <a:custGeom>
              <a:avLst/>
              <a:gdLst>
                <a:gd name="T0" fmla="*/ 55 w 55"/>
                <a:gd name="T1" fmla="*/ 27 h 56"/>
                <a:gd name="T2" fmla="*/ 21 w 55"/>
                <a:gd name="T3" fmla="*/ 7 h 56"/>
                <a:gd name="T4" fmla="*/ 44 w 55"/>
                <a:gd name="T5" fmla="*/ 56 h 56"/>
                <a:gd name="T6" fmla="*/ 55 w 55"/>
                <a:gd name="T7" fmla="*/ 27 h 56"/>
              </a:gdLst>
              <a:ahLst/>
              <a:cxnLst>
                <a:cxn ang="0">
                  <a:pos x="T0" y="T1"/>
                </a:cxn>
                <a:cxn ang="0">
                  <a:pos x="T2" y="T3"/>
                </a:cxn>
                <a:cxn ang="0">
                  <a:pos x="T4" y="T5"/>
                </a:cxn>
                <a:cxn ang="0">
                  <a:pos x="T6" y="T7"/>
                </a:cxn>
              </a:cxnLst>
              <a:rect l="0" t="0" r="r" b="b"/>
              <a:pathLst>
                <a:path w="55" h="56">
                  <a:moveTo>
                    <a:pt x="55" y="27"/>
                  </a:moveTo>
                  <a:cubicBezTo>
                    <a:pt x="55" y="27"/>
                    <a:pt x="38" y="0"/>
                    <a:pt x="21" y="7"/>
                  </a:cubicBezTo>
                  <a:cubicBezTo>
                    <a:pt x="3" y="14"/>
                    <a:pt x="0" y="55"/>
                    <a:pt x="44" y="56"/>
                  </a:cubicBezTo>
                  <a:lnTo>
                    <a:pt x="55" y="27"/>
                  </a:ln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1" name="Freeform 150"/>
            <p:cNvSpPr>
              <a:spLocks/>
            </p:cNvSpPr>
            <p:nvPr/>
          </p:nvSpPr>
          <p:spPr bwMode="auto">
            <a:xfrm>
              <a:off x="8116" y="2054"/>
              <a:ext cx="326" cy="343"/>
            </a:xfrm>
            <a:custGeom>
              <a:avLst/>
              <a:gdLst>
                <a:gd name="T0" fmla="*/ 0 w 52"/>
                <a:gd name="T1" fmla="*/ 18 h 55"/>
                <a:gd name="T2" fmla="*/ 42 w 52"/>
                <a:gd name="T3" fmla="*/ 10 h 55"/>
                <a:gd name="T4" fmla="*/ 4 w 52"/>
                <a:gd name="T5" fmla="*/ 45 h 55"/>
                <a:gd name="T6" fmla="*/ 0 w 52"/>
                <a:gd name="T7" fmla="*/ 18 h 55"/>
              </a:gdLst>
              <a:ahLst/>
              <a:cxnLst>
                <a:cxn ang="0">
                  <a:pos x="T0" y="T1"/>
                </a:cxn>
                <a:cxn ang="0">
                  <a:pos x="T2" y="T3"/>
                </a:cxn>
                <a:cxn ang="0">
                  <a:pos x="T4" y="T5"/>
                </a:cxn>
                <a:cxn ang="0">
                  <a:pos x="T6" y="T7"/>
                </a:cxn>
              </a:cxnLst>
              <a:rect l="0" t="0" r="r" b="b"/>
              <a:pathLst>
                <a:path w="52" h="55">
                  <a:moveTo>
                    <a:pt x="0" y="18"/>
                  </a:moveTo>
                  <a:cubicBezTo>
                    <a:pt x="0" y="18"/>
                    <a:pt x="33" y="0"/>
                    <a:pt x="42" y="10"/>
                  </a:cubicBezTo>
                  <a:cubicBezTo>
                    <a:pt x="52" y="20"/>
                    <a:pt x="52" y="55"/>
                    <a:pt x="4" y="45"/>
                  </a:cubicBezTo>
                  <a:lnTo>
                    <a:pt x="0" y="18"/>
                  </a:lnTo>
                  <a:close/>
                </a:path>
              </a:pathLst>
            </a:custGeom>
            <a:solidFill>
              <a:srgbClr val="F8D5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2" name="Freeform 151"/>
            <p:cNvSpPr>
              <a:spLocks/>
            </p:cNvSpPr>
            <p:nvPr/>
          </p:nvSpPr>
          <p:spPr bwMode="auto">
            <a:xfrm>
              <a:off x="7158" y="2391"/>
              <a:ext cx="852" cy="557"/>
            </a:xfrm>
            <a:custGeom>
              <a:avLst/>
              <a:gdLst>
                <a:gd name="T0" fmla="*/ 128 w 136"/>
                <a:gd name="T1" fmla="*/ 50 h 89"/>
                <a:gd name="T2" fmla="*/ 59 w 136"/>
                <a:gd name="T3" fmla="*/ 44 h 89"/>
                <a:gd name="T4" fmla="*/ 10 w 136"/>
                <a:gd name="T5" fmla="*/ 13 h 89"/>
                <a:gd name="T6" fmla="*/ 1 w 136"/>
                <a:gd name="T7" fmla="*/ 27 h 89"/>
                <a:gd name="T8" fmla="*/ 31 w 136"/>
                <a:gd name="T9" fmla="*/ 78 h 89"/>
                <a:gd name="T10" fmla="*/ 128 w 136"/>
                <a:gd name="T11" fmla="*/ 50 h 89"/>
              </a:gdLst>
              <a:ahLst/>
              <a:cxnLst>
                <a:cxn ang="0">
                  <a:pos x="T0" y="T1"/>
                </a:cxn>
                <a:cxn ang="0">
                  <a:pos x="T2" y="T3"/>
                </a:cxn>
                <a:cxn ang="0">
                  <a:pos x="T4" y="T5"/>
                </a:cxn>
                <a:cxn ang="0">
                  <a:pos x="T6" y="T7"/>
                </a:cxn>
                <a:cxn ang="0">
                  <a:pos x="T8" y="T9"/>
                </a:cxn>
                <a:cxn ang="0">
                  <a:pos x="T10" y="T11"/>
                </a:cxn>
              </a:cxnLst>
              <a:rect l="0" t="0" r="r" b="b"/>
              <a:pathLst>
                <a:path w="136" h="89">
                  <a:moveTo>
                    <a:pt x="128" y="50"/>
                  </a:moveTo>
                  <a:cubicBezTo>
                    <a:pt x="128" y="50"/>
                    <a:pt x="86" y="53"/>
                    <a:pt x="59" y="44"/>
                  </a:cubicBezTo>
                  <a:cubicBezTo>
                    <a:pt x="32" y="34"/>
                    <a:pt x="14" y="26"/>
                    <a:pt x="10" y="13"/>
                  </a:cubicBezTo>
                  <a:cubicBezTo>
                    <a:pt x="6" y="0"/>
                    <a:pt x="0" y="18"/>
                    <a:pt x="1" y="27"/>
                  </a:cubicBezTo>
                  <a:cubicBezTo>
                    <a:pt x="2" y="35"/>
                    <a:pt x="2" y="67"/>
                    <a:pt x="31" y="78"/>
                  </a:cubicBezTo>
                  <a:cubicBezTo>
                    <a:pt x="60" y="89"/>
                    <a:pt x="136" y="65"/>
                    <a:pt x="128" y="50"/>
                  </a:cubicBezTo>
                  <a:close/>
                </a:path>
              </a:pathLst>
            </a:custGeom>
            <a:solidFill>
              <a:srgbClr val="562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3" name="Freeform 152"/>
            <p:cNvSpPr>
              <a:spLocks/>
            </p:cNvSpPr>
            <p:nvPr/>
          </p:nvSpPr>
          <p:spPr bwMode="auto">
            <a:xfrm>
              <a:off x="7171" y="2522"/>
              <a:ext cx="670" cy="276"/>
            </a:xfrm>
            <a:custGeom>
              <a:avLst/>
              <a:gdLst>
                <a:gd name="T0" fmla="*/ 88 w 107"/>
                <a:gd name="T1" fmla="*/ 40 h 44"/>
                <a:gd name="T2" fmla="*/ 10 w 107"/>
                <a:gd name="T3" fmla="*/ 6 h 44"/>
                <a:gd name="T4" fmla="*/ 13 w 107"/>
                <a:gd name="T5" fmla="*/ 0 h 44"/>
                <a:gd name="T6" fmla="*/ 57 w 107"/>
                <a:gd name="T7" fmla="*/ 23 h 44"/>
                <a:gd name="T8" fmla="*/ 107 w 107"/>
                <a:gd name="T9" fmla="*/ 30 h 44"/>
                <a:gd name="T10" fmla="*/ 88 w 107"/>
                <a:gd name="T11" fmla="*/ 40 h 44"/>
              </a:gdLst>
              <a:ahLst/>
              <a:cxnLst>
                <a:cxn ang="0">
                  <a:pos x="T0" y="T1"/>
                </a:cxn>
                <a:cxn ang="0">
                  <a:pos x="T2" y="T3"/>
                </a:cxn>
                <a:cxn ang="0">
                  <a:pos x="T4" y="T5"/>
                </a:cxn>
                <a:cxn ang="0">
                  <a:pos x="T6" y="T7"/>
                </a:cxn>
                <a:cxn ang="0">
                  <a:pos x="T8" y="T9"/>
                </a:cxn>
                <a:cxn ang="0">
                  <a:pos x="T10" y="T11"/>
                </a:cxn>
              </a:cxnLst>
              <a:rect l="0" t="0" r="r" b="b"/>
              <a:pathLst>
                <a:path w="107" h="44">
                  <a:moveTo>
                    <a:pt x="88" y="40"/>
                  </a:moveTo>
                  <a:cubicBezTo>
                    <a:pt x="75" y="44"/>
                    <a:pt x="0" y="20"/>
                    <a:pt x="10" y="6"/>
                  </a:cubicBezTo>
                  <a:cubicBezTo>
                    <a:pt x="10" y="6"/>
                    <a:pt x="13" y="0"/>
                    <a:pt x="13" y="0"/>
                  </a:cubicBezTo>
                  <a:cubicBezTo>
                    <a:pt x="21" y="9"/>
                    <a:pt x="36" y="16"/>
                    <a:pt x="57" y="23"/>
                  </a:cubicBezTo>
                  <a:cubicBezTo>
                    <a:pt x="72" y="28"/>
                    <a:pt x="93" y="30"/>
                    <a:pt x="107" y="30"/>
                  </a:cubicBezTo>
                  <a:cubicBezTo>
                    <a:pt x="102" y="37"/>
                    <a:pt x="95" y="39"/>
                    <a:pt x="88"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4" name="Freeform 153"/>
            <p:cNvSpPr>
              <a:spLocks/>
            </p:cNvSpPr>
            <p:nvPr/>
          </p:nvSpPr>
          <p:spPr bwMode="auto">
            <a:xfrm>
              <a:off x="7196" y="2679"/>
              <a:ext cx="238" cy="219"/>
            </a:xfrm>
            <a:custGeom>
              <a:avLst/>
              <a:gdLst>
                <a:gd name="T0" fmla="*/ 24 w 38"/>
                <a:gd name="T1" fmla="*/ 11 h 35"/>
                <a:gd name="T2" fmla="*/ 38 w 38"/>
                <a:gd name="T3" fmla="*/ 35 h 35"/>
                <a:gd name="T4" fmla="*/ 25 w 38"/>
                <a:gd name="T5" fmla="*/ 32 h 35"/>
                <a:gd name="T6" fmla="*/ 0 w 38"/>
                <a:gd name="T7" fmla="*/ 7 h 35"/>
                <a:gd name="T8" fmla="*/ 24 w 38"/>
                <a:gd name="T9" fmla="*/ 11 h 35"/>
              </a:gdLst>
              <a:ahLst/>
              <a:cxnLst>
                <a:cxn ang="0">
                  <a:pos x="T0" y="T1"/>
                </a:cxn>
                <a:cxn ang="0">
                  <a:pos x="T2" y="T3"/>
                </a:cxn>
                <a:cxn ang="0">
                  <a:pos x="T4" y="T5"/>
                </a:cxn>
                <a:cxn ang="0">
                  <a:pos x="T6" y="T7"/>
                </a:cxn>
                <a:cxn ang="0">
                  <a:pos x="T8" y="T9"/>
                </a:cxn>
              </a:cxnLst>
              <a:rect l="0" t="0" r="r" b="b"/>
              <a:pathLst>
                <a:path w="38" h="35">
                  <a:moveTo>
                    <a:pt x="24" y="11"/>
                  </a:moveTo>
                  <a:cubicBezTo>
                    <a:pt x="32" y="17"/>
                    <a:pt x="38" y="24"/>
                    <a:pt x="38" y="35"/>
                  </a:cubicBezTo>
                  <a:cubicBezTo>
                    <a:pt x="33" y="34"/>
                    <a:pt x="28" y="33"/>
                    <a:pt x="25" y="32"/>
                  </a:cubicBezTo>
                  <a:cubicBezTo>
                    <a:pt x="14" y="28"/>
                    <a:pt x="3" y="17"/>
                    <a:pt x="0" y="7"/>
                  </a:cubicBezTo>
                  <a:cubicBezTo>
                    <a:pt x="5" y="0"/>
                    <a:pt x="17" y="7"/>
                    <a:pt x="24" y="11"/>
                  </a:cubicBezTo>
                  <a:close/>
                </a:path>
              </a:pathLst>
            </a:custGeom>
            <a:solidFill>
              <a:srgbClr val="8E4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5" name="Freeform 154"/>
            <p:cNvSpPr>
              <a:spLocks/>
            </p:cNvSpPr>
            <p:nvPr/>
          </p:nvSpPr>
          <p:spPr bwMode="auto">
            <a:xfrm>
              <a:off x="7071" y="1979"/>
              <a:ext cx="263" cy="131"/>
            </a:xfrm>
            <a:custGeom>
              <a:avLst/>
              <a:gdLst>
                <a:gd name="T0" fmla="*/ 2 w 42"/>
                <a:gd name="T1" fmla="*/ 21 h 21"/>
                <a:gd name="T2" fmla="*/ 2 w 42"/>
                <a:gd name="T3" fmla="*/ 21 h 21"/>
                <a:gd name="T4" fmla="*/ 1 w 42"/>
                <a:gd name="T5" fmla="*/ 17 h 21"/>
                <a:gd name="T6" fmla="*/ 25 w 42"/>
                <a:gd name="T7" fmla="*/ 0 h 21"/>
                <a:gd name="T8" fmla="*/ 41 w 42"/>
                <a:gd name="T9" fmla="*/ 12 h 21"/>
                <a:gd name="T10" fmla="*/ 40 w 42"/>
                <a:gd name="T11" fmla="*/ 16 h 21"/>
                <a:gd name="T12" fmla="*/ 36 w 42"/>
                <a:gd name="T13" fmla="*/ 15 h 21"/>
                <a:gd name="T14" fmla="*/ 25 w 42"/>
                <a:gd name="T15" fmla="*/ 6 h 21"/>
                <a:gd name="T16" fmla="*/ 5 w 42"/>
                <a:gd name="T17" fmla="*/ 20 h 21"/>
                <a:gd name="T18" fmla="*/ 2 w 42"/>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1">
                  <a:moveTo>
                    <a:pt x="2" y="21"/>
                  </a:moveTo>
                  <a:cubicBezTo>
                    <a:pt x="2" y="21"/>
                    <a:pt x="2" y="21"/>
                    <a:pt x="2" y="21"/>
                  </a:cubicBezTo>
                  <a:cubicBezTo>
                    <a:pt x="0" y="20"/>
                    <a:pt x="0" y="18"/>
                    <a:pt x="1" y="17"/>
                  </a:cubicBezTo>
                  <a:cubicBezTo>
                    <a:pt x="1" y="16"/>
                    <a:pt x="12" y="0"/>
                    <a:pt x="25" y="0"/>
                  </a:cubicBezTo>
                  <a:cubicBezTo>
                    <a:pt x="31" y="1"/>
                    <a:pt x="37" y="5"/>
                    <a:pt x="41" y="12"/>
                  </a:cubicBezTo>
                  <a:cubicBezTo>
                    <a:pt x="42" y="14"/>
                    <a:pt x="42" y="15"/>
                    <a:pt x="40" y="16"/>
                  </a:cubicBezTo>
                  <a:cubicBezTo>
                    <a:pt x="39" y="17"/>
                    <a:pt x="37" y="17"/>
                    <a:pt x="36" y="15"/>
                  </a:cubicBezTo>
                  <a:cubicBezTo>
                    <a:pt x="33" y="9"/>
                    <a:pt x="29" y="6"/>
                    <a:pt x="25" y="6"/>
                  </a:cubicBezTo>
                  <a:cubicBezTo>
                    <a:pt x="17" y="6"/>
                    <a:pt x="8" y="16"/>
                    <a:pt x="5" y="20"/>
                  </a:cubicBezTo>
                  <a:cubicBezTo>
                    <a:pt x="5" y="21"/>
                    <a:pt x="4" y="21"/>
                    <a:pt x="2" y="21"/>
                  </a:cubicBez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6" name="Freeform 155"/>
            <p:cNvSpPr>
              <a:spLocks/>
            </p:cNvSpPr>
            <p:nvPr/>
          </p:nvSpPr>
          <p:spPr bwMode="auto">
            <a:xfrm>
              <a:off x="7691" y="1966"/>
              <a:ext cx="256" cy="138"/>
            </a:xfrm>
            <a:custGeom>
              <a:avLst/>
              <a:gdLst>
                <a:gd name="T0" fmla="*/ 37 w 41"/>
                <a:gd name="T1" fmla="*/ 22 h 22"/>
                <a:gd name="T2" fmla="*/ 35 w 41"/>
                <a:gd name="T3" fmla="*/ 21 h 22"/>
                <a:gd name="T4" fmla="*/ 20 w 41"/>
                <a:gd name="T5" fmla="*/ 7 h 22"/>
                <a:gd name="T6" fmla="*/ 5 w 41"/>
                <a:gd name="T7" fmla="*/ 14 h 22"/>
                <a:gd name="T8" fmla="*/ 1 w 41"/>
                <a:gd name="T9" fmla="*/ 14 h 22"/>
                <a:gd name="T10" fmla="*/ 1 w 41"/>
                <a:gd name="T11" fmla="*/ 10 h 22"/>
                <a:gd name="T12" fmla="*/ 20 w 41"/>
                <a:gd name="T13" fmla="*/ 1 h 22"/>
                <a:gd name="T14" fmla="*/ 40 w 41"/>
                <a:gd name="T15" fmla="*/ 18 h 22"/>
                <a:gd name="T16" fmla="*/ 39 w 41"/>
                <a:gd name="T17" fmla="*/ 22 h 22"/>
                <a:gd name="T18" fmla="*/ 37 w 41"/>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2">
                  <a:moveTo>
                    <a:pt x="37" y="22"/>
                  </a:moveTo>
                  <a:cubicBezTo>
                    <a:pt x="36" y="22"/>
                    <a:pt x="35" y="21"/>
                    <a:pt x="35" y="21"/>
                  </a:cubicBezTo>
                  <a:cubicBezTo>
                    <a:pt x="30" y="12"/>
                    <a:pt x="25" y="7"/>
                    <a:pt x="20" y="7"/>
                  </a:cubicBezTo>
                  <a:cubicBezTo>
                    <a:pt x="12" y="6"/>
                    <a:pt x="5" y="14"/>
                    <a:pt x="5" y="14"/>
                  </a:cubicBezTo>
                  <a:cubicBezTo>
                    <a:pt x="4" y="15"/>
                    <a:pt x="3" y="15"/>
                    <a:pt x="1" y="14"/>
                  </a:cubicBezTo>
                  <a:cubicBezTo>
                    <a:pt x="0" y="13"/>
                    <a:pt x="0" y="12"/>
                    <a:pt x="1" y="10"/>
                  </a:cubicBezTo>
                  <a:cubicBezTo>
                    <a:pt x="1" y="10"/>
                    <a:pt x="9" y="0"/>
                    <a:pt x="20" y="1"/>
                  </a:cubicBezTo>
                  <a:cubicBezTo>
                    <a:pt x="28" y="2"/>
                    <a:pt x="34" y="8"/>
                    <a:pt x="40" y="18"/>
                  </a:cubicBezTo>
                  <a:cubicBezTo>
                    <a:pt x="41" y="19"/>
                    <a:pt x="40" y="21"/>
                    <a:pt x="39" y="22"/>
                  </a:cubicBezTo>
                  <a:cubicBezTo>
                    <a:pt x="38" y="22"/>
                    <a:pt x="38" y="22"/>
                    <a:pt x="37" y="22"/>
                  </a:cubicBez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
        <p:nvSpPr>
          <p:cNvPr id="98" name="Title 1"/>
          <p:cNvSpPr txBox="1">
            <a:spLocks/>
          </p:cNvSpPr>
          <p:nvPr/>
        </p:nvSpPr>
        <p:spPr>
          <a:xfrm>
            <a:off x="1303667" y="345347"/>
            <a:ext cx="9168296" cy="510634"/>
          </a:xfrm>
          <a:prstGeom prst="rect">
            <a:avLst/>
          </a:prstGeom>
        </p:spPr>
        <p:txBody>
          <a:bodyPr/>
          <a:lstStyle>
            <a:lvl1pPr algn="l" defTabSz="1828434"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3000" dirty="0">
                <a:latin typeface="Raleway Black" panose="020B0A03030101060003" pitchFamily="34" charset="0"/>
              </a:rPr>
              <a:t>Meet Kyle</a:t>
            </a:r>
          </a:p>
        </p:txBody>
      </p:sp>
      <p:sp>
        <p:nvSpPr>
          <p:cNvPr id="99" name="Subtitle 2"/>
          <p:cNvSpPr txBox="1">
            <a:spLocks/>
          </p:cNvSpPr>
          <p:nvPr/>
        </p:nvSpPr>
        <p:spPr>
          <a:xfrm>
            <a:off x="1202120" y="818840"/>
            <a:ext cx="9371390" cy="829264"/>
          </a:xfrm>
          <a:prstGeom prst="rect">
            <a:avLst/>
          </a:prstGeom>
        </p:spPr>
        <p:txBody>
          <a:bodyPr vert="horz" lIns="121864" tIns="60931" rIns="121864" bIns="60931"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50" dirty="0">
                <a:cs typeface="Lato Light"/>
              </a:rPr>
              <a:t>No one is born a salesperson, they are developed.</a:t>
            </a:r>
          </a:p>
        </p:txBody>
      </p:sp>
      <p:sp>
        <p:nvSpPr>
          <p:cNvPr id="4" name="Slide Number Placeholder 3"/>
          <p:cNvSpPr>
            <a:spLocks noGrp="1"/>
          </p:cNvSpPr>
          <p:nvPr>
            <p:ph type="sldNum" sz="quarter" idx="11"/>
          </p:nvPr>
        </p:nvSpPr>
        <p:spPr>
          <a:xfrm>
            <a:off x="22802849" y="1257300"/>
            <a:ext cx="1114425" cy="1315297"/>
          </a:xfrm>
          <a:prstGeom prst="rect">
            <a:avLst/>
          </a:prstGeom>
        </p:spPr>
        <p:txBody>
          <a:bodyPr vert="horz" lIns="91440" tIns="45720" rIns="91440" bIns="45720" rtlCol="0" anchor="t"/>
          <a:lstStyle>
            <a:defPPr>
              <a:defRPr lang="en-US"/>
            </a:defPPr>
            <a:lvl1pPr marL="0" algn="ctr" defTabSz="457200" rtl="0" eaLnBrk="1" latinLnBrk="0" hangingPunct="1">
              <a:defRPr sz="2800" b="1"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34FCA0B-6354-4107-BC0D-5AF2B3CC41F1}" type="slidenum">
              <a:rPr lang="en-US" smtClean="0"/>
              <a:pPr/>
              <a:t>4</a:t>
            </a:fld>
            <a:endParaRPr lang="en-US"/>
          </a:p>
        </p:txBody>
      </p:sp>
    </p:spTree>
    <p:extLst>
      <p:ext uri="{BB962C8B-B14F-4D97-AF65-F5344CB8AC3E}">
        <p14:creationId xmlns:p14="http://schemas.microsoft.com/office/powerpoint/2010/main" val="794930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A screenshot of a website&#10;&#10;Description automatically generated">
            <a:extLst>
              <a:ext uri="{FF2B5EF4-FFF2-40B4-BE49-F238E27FC236}">
                <a16:creationId xmlns:a16="http://schemas.microsoft.com/office/drawing/2014/main" id="{AAE7CB2A-E482-FBA0-CB03-295E160F9366}"/>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4971" r="4971"/>
          <a:stretch>
            <a:fillRect/>
          </a:stretch>
        </p:blipFill>
        <p:spPr>
          <a:xfrm>
            <a:off x="4569960" y="1770665"/>
            <a:ext cx="2669261" cy="3096344"/>
          </a:xfrm>
        </p:spPr>
      </p:pic>
      <p:pic>
        <p:nvPicPr>
          <p:cNvPr id="19" name="Picture Placeholder 18" descr="A poster for a support service&#10;&#10;Description automatically generated with medium confidence">
            <a:extLst>
              <a:ext uri="{FF2B5EF4-FFF2-40B4-BE49-F238E27FC236}">
                <a16:creationId xmlns:a16="http://schemas.microsoft.com/office/drawing/2014/main" id="{43EAA089-D081-292B-D4B4-A9255B97743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4666" b="4666"/>
          <a:stretch>
            <a:fillRect/>
          </a:stretch>
        </p:blipFill>
        <p:spPr>
          <a:xfrm>
            <a:off x="881051" y="1770665"/>
            <a:ext cx="2669262" cy="3096344"/>
          </a:xfrm>
        </p:spPr>
      </p:pic>
      <p:pic>
        <p:nvPicPr>
          <p:cNvPr id="23" name="Picture Placeholder 22" descr="A person with a mustache and headphones&#10;&#10;Description automatically generated">
            <a:extLst>
              <a:ext uri="{FF2B5EF4-FFF2-40B4-BE49-F238E27FC236}">
                <a16:creationId xmlns:a16="http://schemas.microsoft.com/office/drawing/2014/main" id="{F68EBF42-F285-BD61-8C12-54E37CAA53A1}"/>
              </a:ext>
            </a:extLst>
          </p:cNvPr>
          <p:cNvPicPr>
            <a:picLocks noGrp="1" noChangeAspect="1"/>
          </p:cNvPicPr>
          <p:nvPr>
            <p:ph type="pic" sz="quarter" idx="15"/>
          </p:nvPr>
        </p:nvPicPr>
        <p:blipFill rotWithShape="1">
          <a:blip r:embed="rId4" cstate="print">
            <a:extLst>
              <a:ext uri="{28A0092B-C50C-407E-A947-70E740481C1C}">
                <a14:useLocalDpi xmlns:a14="http://schemas.microsoft.com/office/drawing/2010/main" val="0"/>
              </a:ext>
            </a:extLst>
          </a:blip>
          <a:srcRect l="24422" r="2369"/>
          <a:stretch/>
        </p:blipFill>
        <p:spPr>
          <a:xfrm>
            <a:off x="8258868" y="2010213"/>
            <a:ext cx="3153816" cy="2556286"/>
          </a:xfrm>
        </p:spPr>
      </p:pic>
      <p:sp>
        <p:nvSpPr>
          <p:cNvPr id="9" name="Text Placeholder 8">
            <a:extLst>
              <a:ext uri="{FF2B5EF4-FFF2-40B4-BE49-F238E27FC236}">
                <a16:creationId xmlns:a16="http://schemas.microsoft.com/office/drawing/2014/main" id="{A8C37A7B-7A21-4A6D-30DF-004D72C55E5B}"/>
              </a:ext>
            </a:extLst>
          </p:cNvPr>
          <p:cNvSpPr>
            <a:spLocks noGrp="1"/>
          </p:cNvSpPr>
          <p:nvPr>
            <p:ph type="body" sz="quarter" idx="16"/>
          </p:nvPr>
        </p:nvSpPr>
        <p:spPr>
          <a:xfrm>
            <a:off x="805543" y="422275"/>
            <a:ext cx="10724606" cy="1009650"/>
          </a:xfrm>
        </p:spPr>
        <p:txBody>
          <a:bodyPr/>
          <a:lstStyle/>
          <a:p>
            <a:r>
              <a:rPr lang="en-US" sz="5400" dirty="0"/>
              <a:t>Prepare a Portfolio</a:t>
            </a:r>
          </a:p>
        </p:txBody>
      </p:sp>
      <p:sp>
        <p:nvSpPr>
          <p:cNvPr id="10" name="Text Placeholder 9">
            <a:extLst>
              <a:ext uri="{FF2B5EF4-FFF2-40B4-BE49-F238E27FC236}">
                <a16:creationId xmlns:a16="http://schemas.microsoft.com/office/drawing/2014/main" id="{6F9F973F-0698-36CB-B507-15A6593B4F7C}"/>
              </a:ext>
            </a:extLst>
          </p:cNvPr>
          <p:cNvSpPr>
            <a:spLocks noGrp="1"/>
          </p:cNvSpPr>
          <p:nvPr>
            <p:ph type="body" sz="quarter" idx="19"/>
          </p:nvPr>
        </p:nvSpPr>
        <p:spPr>
          <a:xfrm>
            <a:off x="1093485" y="5051634"/>
            <a:ext cx="2038820" cy="333375"/>
          </a:xfrm>
        </p:spPr>
        <p:txBody>
          <a:bodyPr/>
          <a:lstStyle/>
          <a:p>
            <a:r>
              <a:rPr lang="en-US" dirty="0"/>
              <a:t>Sales Collateral</a:t>
            </a:r>
          </a:p>
        </p:txBody>
      </p:sp>
      <p:sp>
        <p:nvSpPr>
          <p:cNvPr id="11" name="Text Placeholder 10">
            <a:extLst>
              <a:ext uri="{FF2B5EF4-FFF2-40B4-BE49-F238E27FC236}">
                <a16:creationId xmlns:a16="http://schemas.microsoft.com/office/drawing/2014/main" id="{0A4FB158-C335-71B9-8D5D-6BEC9CA08A12}"/>
              </a:ext>
            </a:extLst>
          </p:cNvPr>
          <p:cNvSpPr>
            <a:spLocks noGrp="1"/>
          </p:cNvSpPr>
          <p:nvPr>
            <p:ph type="body" sz="quarter" idx="21"/>
          </p:nvPr>
        </p:nvSpPr>
        <p:spPr>
          <a:xfrm>
            <a:off x="4933588" y="5051635"/>
            <a:ext cx="2038820" cy="333375"/>
          </a:xfrm>
        </p:spPr>
        <p:txBody>
          <a:bodyPr/>
          <a:lstStyle/>
          <a:p>
            <a:r>
              <a:rPr lang="en-US" dirty="0"/>
              <a:t>Website</a:t>
            </a:r>
          </a:p>
        </p:txBody>
      </p:sp>
      <p:sp>
        <p:nvSpPr>
          <p:cNvPr id="12" name="Text Placeholder 11">
            <a:extLst>
              <a:ext uri="{FF2B5EF4-FFF2-40B4-BE49-F238E27FC236}">
                <a16:creationId xmlns:a16="http://schemas.microsoft.com/office/drawing/2014/main" id="{9DD866F6-866B-1009-342F-0DA79C5E98F1}"/>
              </a:ext>
            </a:extLst>
          </p:cNvPr>
          <p:cNvSpPr>
            <a:spLocks noGrp="1"/>
          </p:cNvSpPr>
          <p:nvPr>
            <p:ph type="body" sz="quarter" idx="23"/>
          </p:nvPr>
        </p:nvSpPr>
        <p:spPr>
          <a:xfrm>
            <a:off x="8986125" y="4999589"/>
            <a:ext cx="2038820" cy="333375"/>
          </a:xfrm>
        </p:spPr>
        <p:txBody>
          <a:bodyPr/>
          <a:lstStyle/>
          <a:p>
            <a:r>
              <a:rPr lang="en-US" dirty="0"/>
              <a:t>Testimonials</a:t>
            </a:r>
          </a:p>
        </p:txBody>
      </p:sp>
      <p:sp>
        <p:nvSpPr>
          <p:cNvPr id="13" name="Text Placeholder 12">
            <a:extLst>
              <a:ext uri="{FF2B5EF4-FFF2-40B4-BE49-F238E27FC236}">
                <a16:creationId xmlns:a16="http://schemas.microsoft.com/office/drawing/2014/main" id="{18BCDE07-7C2A-F223-8F94-48F25ADB14C5}"/>
              </a:ext>
            </a:extLst>
          </p:cNvPr>
          <p:cNvSpPr>
            <a:spLocks noGrp="1"/>
          </p:cNvSpPr>
          <p:nvPr>
            <p:ph type="body" sz="quarter" idx="24"/>
          </p:nvPr>
        </p:nvSpPr>
        <p:spPr>
          <a:xfrm>
            <a:off x="8373097" y="5385010"/>
            <a:ext cx="3264876" cy="487600"/>
          </a:xfrm>
        </p:spPr>
        <p:txBody>
          <a:bodyPr/>
          <a:lstStyle/>
          <a:p>
            <a:r>
              <a:rPr lang="en-US" dirty="0"/>
              <a:t>Client recorded testimonials | References List by Product</a:t>
            </a:r>
          </a:p>
        </p:txBody>
      </p:sp>
      <p:sp>
        <p:nvSpPr>
          <p:cNvPr id="14" name="Text Placeholder 13">
            <a:extLst>
              <a:ext uri="{FF2B5EF4-FFF2-40B4-BE49-F238E27FC236}">
                <a16:creationId xmlns:a16="http://schemas.microsoft.com/office/drawing/2014/main" id="{F1E31243-971B-31BA-579B-C293B96F64E9}"/>
              </a:ext>
            </a:extLst>
          </p:cNvPr>
          <p:cNvSpPr>
            <a:spLocks noGrp="1"/>
          </p:cNvSpPr>
          <p:nvPr>
            <p:ph type="body" sz="quarter" idx="25"/>
          </p:nvPr>
        </p:nvSpPr>
        <p:spPr>
          <a:xfrm>
            <a:off x="4555522" y="5437056"/>
            <a:ext cx="3264876" cy="487600"/>
          </a:xfrm>
        </p:spPr>
        <p:txBody>
          <a:bodyPr/>
          <a:lstStyle/>
          <a:p>
            <a:r>
              <a:rPr lang="en-US" dirty="0"/>
              <a:t>Up to date website, with products and services that are clear to understand</a:t>
            </a:r>
          </a:p>
        </p:txBody>
      </p:sp>
      <p:sp>
        <p:nvSpPr>
          <p:cNvPr id="15" name="Text Placeholder 14">
            <a:extLst>
              <a:ext uri="{FF2B5EF4-FFF2-40B4-BE49-F238E27FC236}">
                <a16:creationId xmlns:a16="http://schemas.microsoft.com/office/drawing/2014/main" id="{B343145E-95F4-B8ED-908C-5E9DBAAB56CB}"/>
              </a:ext>
            </a:extLst>
          </p:cNvPr>
          <p:cNvSpPr>
            <a:spLocks noGrp="1"/>
          </p:cNvSpPr>
          <p:nvPr>
            <p:ph type="body" sz="quarter" idx="26"/>
          </p:nvPr>
        </p:nvSpPr>
        <p:spPr>
          <a:xfrm>
            <a:off x="480457" y="5437056"/>
            <a:ext cx="3264876" cy="487600"/>
          </a:xfrm>
        </p:spPr>
        <p:txBody>
          <a:bodyPr/>
          <a:lstStyle/>
          <a:p>
            <a:r>
              <a:rPr lang="en-US" dirty="0"/>
              <a:t>Informational Product Sheets | Brand books | Corporate PPTs</a:t>
            </a:r>
          </a:p>
        </p:txBody>
      </p:sp>
    </p:spTree>
    <p:extLst>
      <p:ext uri="{BB962C8B-B14F-4D97-AF65-F5344CB8AC3E}">
        <p14:creationId xmlns:p14="http://schemas.microsoft.com/office/powerpoint/2010/main" val="216229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object 3">
            <a:extLst>
              <a:ext uri="{FF2B5EF4-FFF2-40B4-BE49-F238E27FC236}">
                <a16:creationId xmlns:a16="http://schemas.microsoft.com/office/drawing/2014/main" id="{045B2B9E-00AF-CA06-11D1-C6AA75349CE1}"/>
              </a:ext>
            </a:extLst>
          </p:cNvPr>
          <p:cNvGrpSpPr/>
          <p:nvPr/>
        </p:nvGrpSpPr>
        <p:grpSpPr>
          <a:xfrm>
            <a:off x="794" y="2388909"/>
            <a:ext cx="10568940" cy="3250565"/>
            <a:chOff x="0" y="2388908"/>
            <a:chExt cx="10568940" cy="3250565"/>
          </a:xfrm>
        </p:grpSpPr>
        <p:sp>
          <p:nvSpPr>
            <p:cNvPr id="20" name="object 4">
              <a:extLst>
                <a:ext uri="{FF2B5EF4-FFF2-40B4-BE49-F238E27FC236}">
                  <a16:creationId xmlns:a16="http://schemas.microsoft.com/office/drawing/2014/main" id="{1CCE625B-1CC6-F900-4947-05E3DBF2573D}"/>
                </a:ext>
              </a:extLst>
            </p:cNvPr>
            <p:cNvSpPr/>
            <p:nvPr/>
          </p:nvSpPr>
          <p:spPr>
            <a:xfrm>
              <a:off x="0" y="3502596"/>
              <a:ext cx="10568940" cy="2136775"/>
            </a:xfrm>
            <a:custGeom>
              <a:avLst/>
              <a:gdLst/>
              <a:ahLst/>
              <a:cxnLst/>
              <a:rect l="l" t="t" r="r" b="b"/>
              <a:pathLst>
                <a:path w="10568940" h="2136775">
                  <a:moveTo>
                    <a:pt x="10568838" y="0"/>
                  </a:moveTo>
                  <a:lnTo>
                    <a:pt x="0" y="0"/>
                  </a:lnTo>
                  <a:lnTo>
                    <a:pt x="0" y="2136660"/>
                  </a:lnTo>
                  <a:lnTo>
                    <a:pt x="10568838" y="2136660"/>
                  </a:lnTo>
                  <a:lnTo>
                    <a:pt x="10568838" y="0"/>
                  </a:lnTo>
                  <a:close/>
                </a:path>
              </a:pathLst>
            </a:custGeom>
            <a:solidFill>
              <a:srgbClr val="03ADDA"/>
            </a:solidFill>
          </p:spPr>
          <p:txBody>
            <a:bodyPr wrap="square" lIns="0" tIns="0" rIns="0" bIns="0" rtlCol="0"/>
            <a:lstStyle/>
            <a:p>
              <a:endParaRPr/>
            </a:p>
          </p:txBody>
        </p:sp>
        <p:pic>
          <p:nvPicPr>
            <p:cNvPr id="21" name="object 5">
              <a:extLst>
                <a:ext uri="{FF2B5EF4-FFF2-40B4-BE49-F238E27FC236}">
                  <a16:creationId xmlns:a16="http://schemas.microsoft.com/office/drawing/2014/main" id="{0123141D-2FA0-C93E-9689-54565171F619}"/>
                </a:ext>
              </a:extLst>
            </p:cNvPr>
            <p:cNvPicPr/>
            <p:nvPr/>
          </p:nvPicPr>
          <p:blipFill>
            <a:blip r:embed="rId2" cstate="print"/>
            <a:stretch>
              <a:fillRect/>
            </a:stretch>
          </p:blipFill>
          <p:spPr>
            <a:xfrm>
              <a:off x="596653" y="2388908"/>
              <a:ext cx="2514600" cy="2552700"/>
            </a:xfrm>
            <a:prstGeom prst="rect">
              <a:avLst/>
            </a:prstGeom>
          </p:spPr>
        </p:pic>
        <p:sp>
          <p:nvSpPr>
            <p:cNvPr id="22" name="object 6">
              <a:extLst>
                <a:ext uri="{FF2B5EF4-FFF2-40B4-BE49-F238E27FC236}">
                  <a16:creationId xmlns:a16="http://schemas.microsoft.com/office/drawing/2014/main" id="{2295A6E5-387A-17D8-7B1A-8BD297169787}"/>
                </a:ext>
              </a:extLst>
            </p:cNvPr>
            <p:cNvSpPr/>
            <p:nvPr/>
          </p:nvSpPr>
          <p:spPr>
            <a:xfrm>
              <a:off x="879919" y="2674429"/>
              <a:ext cx="1941830" cy="1981200"/>
            </a:xfrm>
            <a:custGeom>
              <a:avLst/>
              <a:gdLst/>
              <a:ahLst/>
              <a:cxnLst/>
              <a:rect l="l" t="t" r="r" b="b"/>
              <a:pathLst>
                <a:path w="1941830" h="1981200">
                  <a:moveTo>
                    <a:pt x="1941449" y="0"/>
                  </a:moveTo>
                  <a:lnTo>
                    <a:pt x="0" y="0"/>
                  </a:lnTo>
                  <a:lnTo>
                    <a:pt x="0" y="1980628"/>
                  </a:lnTo>
                  <a:lnTo>
                    <a:pt x="1941449" y="1980628"/>
                  </a:lnTo>
                  <a:lnTo>
                    <a:pt x="1941449" y="0"/>
                  </a:lnTo>
                  <a:close/>
                </a:path>
              </a:pathLst>
            </a:custGeom>
            <a:solidFill>
              <a:srgbClr val="FFFFFF"/>
            </a:solidFill>
          </p:spPr>
          <p:txBody>
            <a:bodyPr wrap="square" lIns="0" tIns="0" rIns="0" bIns="0" rtlCol="0"/>
            <a:lstStyle/>
            <a:p>
              <a:endParaRPr/>
            </a:p>
          </p:txBody>
        </p:sp>
        <p:pic>
          <p:nvPicPr>
            <p:cNvPr id="23" name="object 7">
              <a:extLst>
                <a:ext uri="{FF2B5EF4-FFF2-40B4-BE49-F238E27FC236}">
                  <a16:creationId xmlns:a16="http://schemas.microsoft.com/office/drawing/2014/main" id="{CA56DB85-BBF3-59F1-C6A1-C2EEB3A7F37C}"/>
                </a:ext>
              </a:extLst>
            </p:cNvPr>
            <p:cNvPicPr/>
            <p:nvPr/>
          </p:nvPicPr>
          <p:blipFill>
            <a:blip r:embed="rId3" cstate="print"/>
            <a:stretch>
              <a:fillRect/>
            </a:stretch>
          </p:blipFill>
          <p:spPr>
            <a:xfrm>
              <a:off x="2755658" y="2388908"/>
              <a:ext cx="2514600" cy="2552700"/>
            </a:xfrm>
            <a:prstGeom prst="rect">
              <a:avLst/>
            </a:prstGeom>
          </p:spPr>
        </p:pic>
        <p:sp>
          <p:nvSpPr>
            <p:cNvPr id="24" name="object 8">
              <a:extLst>
                <a:ext uri="{FF2B5EF4-FFF2-40B4-BE49-F238E27FC236}">
                  <a16:creationId xmlns:a16="http://schemas.microsoft.com/office/drawing/2014/main" id="{2EA49CCF-563F-12BC-3CC5-2E0784F9662E}"/>
                </a:ext>
              </a:extLst>
            </p:cNvPr>
            <p:cNvSpPr/>
            <p:nvPr/>
          </p:nvSpPr>
          <p:spPr>
            <a:xfrm>
              <a:off x="3031680" y="2674429"/>
              <a:ext cx="1941830" cy="1981200"/>
            </a:xfrm>
            <a:custGeom>
              <a:avLst/>
              <a:gdLst/>
              <a:ahLst/>
              <a:cxnLst/>
              <a:rect l="l" t="t" r="r" b="b"/>
              <a:pathLst>
                <a:path w="1941829" h="1981200">
                  <a:moveTo>
                    <a:pt x="1941449" y="0"/>
                  </a:moveTo>
                  <a:lnTo>
                    <a:pt x="0" y="0"/>
                  </a:lnTo>
                  <a:lnTo>
                    <a:pt x="0" y="1980628"/>
                  </a:lnTo>
                  <a:lnTo>
                    <a:pt x="1941449" y="1980628"/>
                  </a:lnTo>
                  <a:lnTo>
                    <a:pt x="1941449" y="0"/>
                  </a:lnTo>
                  <a:close/>
                </a:path>
              </a:pathLst>
            </a:custGeom>
            <a:solidFill>
              <a:srgbClr val="FFFFFF"/>
            </a:solidFill>
          </p:spPr>
          <p:txBody>
            <a:bodyPr wrap="square" lIns="0" tIns="0" rIns="0" bIns="0" rtlCol="0"/>
            <a:lstStyle/>
            <a:p>
              <a:endParaRPr/>
            </a:p>
          </p:txBody>
        </p:sp>
        <p:pic>
          <p:nvPicPr>
            <p:cNvPr id="25" name="object 9">
              <a:extLst>
                <a:ext uri="{FF2B5EF4-FFF2-40B4-BE49-F238E27FC236}">
                  <a16:creationId xmlns:a16="http://schemas.microsoft.com/office/drawing/2014/main" id="{9E00C0ED-644D-8E4C-E395-8E513195A316}"/>
                </a:ext>
              </a:extLst>
            </p:cNvPr>
            <p:cNvPicPr/>
            <p:nvPr/>
          </p:nvPicPr>
          <p:blipFill>
            <a:blip r:embed="rId2" cstate="print"/>
            <a:stretch>
              <a:fillRect/>
            </a:stretch>
          </p:blipFill>
          <p:spPr>
            <a:xfrm>
              <a:off x="4901958" y="2388908"/>
              <a:ext cx="2514600" cy="2552700"/>
            </a:xfrm>
            <a:prstGeom prst="rect">
              <a:avLst/>
            </a:prstGeom>
          </p:spPr>
        </p:pic>
        <p:sp>
          <p:nvSpPr>
            <p:cNvPr id="26" name="object 10">
              <a:extLst>
                <a:ext uri="{FF2B5EF4-FFF2-40B4-BE49-F238E27FC236}">
                  <a16:creationId xmlns:a16="http://schemas.microsoft.com/office/drawing/2014/main" id="{83C3AE8C-0CE8-638F-70BA-EF6A35852D1E}"/>
                </a:ext>
              </a:extLst>
            </p:cNvPr>
            <p:cNvSpPr/>
            <p:nvPr/>
          </p:nvSpPr>
          <p:spPr>
            <a:xfrm>
              <a:off x="5183454" y="2674429"/>
              <a:ext cx="1941830" cy="1981200"/>
            </a:xfrm>
            <a:custGeom>
              <a:avLst/>
              <a:gdLst/>
              <a:ahLst/>
              <a:cxnLst/>
              <a:rect l="l" t="t" r="r" b="b"/>
              <a:pathLst>
                <a:path w="1941829" h="1981200">
                  <a:moveTo>
                    <a:pt x="1941449" y="0"/>
                  </a:moveTo>
                  <a:lnTo>
                    <a:pt x="0" y="0"/>
                  </a:lnTo>
                  <a:lnTo>
                    <a:pt x="0" y="1980628"/>
                  </a:lnTo>
                  <a:lnTo>
                    <a:pt x="1941449" y="1980628"/>
                  </a:lnTo>
                  <a:lnTo>
                    <a:pt x="1941449" y="0"/>
                  </a:lnTo>
                  <a:close/>
                </a:path>
              </a:pathLst>
            </a:custGeom>
            <a:solidFill>
              <a:srgbClr val="FFFFFF"/>
            </a:solidFill>
          </p:spPr>
          <p:txBody>
            <a:bodyPr wrap="square" lIns="0" tIns="0" rIns="0" bIns="0" rtlCol="0"/>
            <a:lstStyle/>
            <a:p>
              <a:endParaRPr/>
            </a:p>
          </p:txBody>
        </p:sp>
        <p:sp>
          <p:nvSpPr>
            <p:cNvPr id="27" name="object 11">
              <a:extLst>
                <a:ext uri="{FF2B5EF4-FFF2-40B4-BE49-F238E27FC236}">
                  <a16:creationId xmlns:a16="http://schemas.microsoft.com/office/drawing/2014/main" id="{EA39E36B-0826-3CF2-F249-069E060FCE91}"/>
                </a:ext>
              </a:extLst>
            </p:cNvPr>
            <p:cNvSpPr/>
            <p:nvPr/>
          </p:nvSpPr>
          <p:spPr>
            <a:xfrm>
              <a:off x="1011389" y="3079140"/>
              <a:ext cx="1678939" cy="1162685"/>
            </a:xfrm>
            <a:custGeom>
              <a:avLst/>
              <a:gdLst/>
              <a:ahLst/>
              <a:cxnLst/>
              <a:rect l="l" t="t" r="r" b="b"/>
              <a:pathLst>
                <a:path w="1678939" h="1162685">
                  <a:moveTo>
                    <a:pt x="1678482" y="1144676"/>
                  </a:moveTo>
                  <a:lnTo>
                    <a:pt x="0" y="1144676"/>
                  </a:lnTo>
                  <a:lnTo>
                    <a:pt x="0" y="1162392"/>
                  </a:lnTo>
                  <a:lnTo>
                    <a:pt x="1678482" y="1162392"/>
                  </a:lnTo>
                  <a:lnTo>
                    <a:pt x="1678482" y="1144676"/>
                  </a:lnTo>
                  <a:close/>
                </a:path>
                <a:path w="1678939" h="1162685">
                  <a:moveTo>
                    <a:pt x="1678482" y="29286"/>
                  </a:moveTo>
                  <a:lnTo>
                    <a:pt x="1676171" y="17894"/>
                  </a:lnTo>
                  <a:lnTo>
                    <a:pt x="1669897" y="8585"/>
                  </a:lnTo>
                  <a:lnTo>
                    <a:pt x="1660588" y="2311"/>
                  </a:lnTo>
                  <a:lnTo>
                    <a:pt x="1649196" y="0"/>
                  </a:lnTo>
                  <a:lnTo>
                    <a:pt x="29311" y="0"/>
                  </a:lnTo>
                  <a:lnTo>
                    <a:pt x="17907" y="2311"/>
                  </a:lnTo>
                  <a:lnTo>
                    <a:pt x="8585" y="8585"/>
                  </a:lnTo>
                  <a:lnTo>
                    <a:pt x="2311" y="17894"/>
                  </a:lnTo>
                  <a:lnTo>
                    <a:pt x="12" y="29286"/>
                  </a:lnTo>
                  <a:lnTo>
                    <a:pt x="12" y="63461"/>
                  </a:lnTo>
                  <a:lnTo>
                    <a:pt x="2311" y="74866"/>
                  </a:lnTo>
                  <a:lnTo>
                    <a:pt x="8585" y="84175"/>
                  </a:lnTo>
                  <a:lnTo>
                    <a:pt x="17907" y="90449"/>
                  </a:lnTo>
                  <a:lnTo>
                    <a:pt x="29311" y="92748"/>
                  </a:lnTo>
                  <a:lnTo>
                    <a:pt x="1649196" y="92748"/>
                  </a:lnTo>
                  <a:lnTo>
                    <a:pt x="1660588" y="90449"/>
                  </a:lnTo>
                  <a:lnTo>
                    <a:pt x="1669897" y="84175"/>
                  </a:lnTo>
                  <a:lnTo>
                    <a:pt x="1676171" y="74866"/>
                  </a:lnTo>
                  <a:lnTo>
                    <a:pt x="1678482" y="63461"/>
                  </a:lnTo>
                  <a:lnTo>
                    <a:pt x="1678482" y="29286"/>
                  </a:lnTo>
                  <a:close/>
                </a:path>
              </a:pathLst>
            </a:custGeom>
            <a:solidFill>
              <a:srgbClr val="03ADDA"/>
            </a:solidFill>
          </p:spPr>
          <p:txBody>
            <a:bodyPr wrap="square" lIns="0" tIns="0" rIns="0" bIns="0" rtlCol="0"/>
            <a:lstStyle/>
            <a:p>
              <a:endParaRPr/>
            </a:p>
          </p:txBody>
        </p:sp>
        <p:sp>
          <p:nvSpPr>
            <p:cNvPr id="28" name="object 12">
              <a:extLst>
                <a:ext uri="{FF2B5EF4-FFF2-40B4-BE49-F238E27FC236}">
                  <a16:creationId xmlns:a16="http://schemas.microsoft.com/office/drawing/2014/main" id="{CE9A8731-BEC1-887C-1455-934A057FBFB0}"/>
                </a:ext>
              </a:extLst>
            </p:cNvPr>
            <p:cNvSpPr/>
            <p:nvPr/>
          </p:nvSpPr>
          <p:spPr>
            <a:xfrm>
              <a:off x="3163163" y="3079140"/>
              <a:ext cx="1678939" cy="1162685"/>
            </a:xfrm>
            <a:custGeom>
              <a:avLst/>
              <a:gdLst/>
              <a:ahLst/>
              <a:cxnLst/>
              <a:rect l="l" t="t" r="r" b="b"/>
              <a:pathLst>
                <a:path w="1678939" h="1162685">
                  <a:moveTo>
                    <a:pt x="1678470" y="29286"/>
                  </a:moveTo>
                  <a:lnTo>
                    <a:pt x="1676158" y="17894"/>
                  </a:lnTo>
                  <a:lnTo>
                    <a:pt x="1669884" y="8585"/>
                  </a:lnTo>
                  <a:lnTo>
                    <a:pt x="1660575" y="2311"/>
                  </a:lnTo>
                  <a:lnTo>
                    <a:pt x="1649183" y="0"/>
                  </a:lnTo>
                  <a:lnTo>
                    <a:pt x="29298" y="0"/>
                  </a:lnTo>
                  <a:lnTo>
                    <a:pt x="17894" y="2311"/>
                  </a:lnTo>
                  <a:lnTo>
                    <a:pt x="8572" y="8585"/>
                  </a:lnTo>
                  <a:lnTo>
                    <a:pt x="2298" y="17894"/>
                  </a:lnTo>
                  <a:lnTo>
                    <a:pt x="0" y="29286"/>
                  </a:lnTo>
                  <a:lnTo>
                    <a:pt x="0" y="63461"/>
                  </a:lnTo>
                  <a:lnTo>
                    <a:pt x="2298" y="74866"/>
                  </a:lnTo>
                  <a:lnTo>
                    <a:pt x="8572" y="84175"/>
                  </a:lnTo>
                  <a:lnTo>
                    <a:pt x="17894" y="90449"/>
                  </a:lnTo>
                  <a:lnTo>
                    <a:pt x="29298" y="92748"/>
                  </a:lnTo>
                  <a:lnTo>
                    <a:pt x="1649183" y="92748"/>
                  </a:lnTo>
                  <a:lnTo>
                    <a:pt x="1660575" y="90449"/>
                  </a:lnTo>
                  <a:lnTo>
                    <a:pt x="1669884" y="84175"/>
                  </a:lnTo>
                  <a:lnTo>
                    <a:pt x="1676158" y="74866"/>
                  </a:lnTo>
                  <a:lnTo>
                    <a:pt x="1678470" y="63461"/>
                  </a:lnTo>
                  <a:lnTo>
                    <a:pt x="1678470" y="29286"/>
                  </a:lnTo>
                  <a:close/>
                </a:path>
                <a:path w="1678939" h="1162685">
                  <a:moveTo>
                    <a:pt x="1678482" y="1144676"/>
                  </a:moveTo>
                  <a:lnTo>
                    <a:pt x="12" y="1144676"/>
                  </a:lnTo>
                  <a:lnTo>
                    <a:pt x="12" y="1162392"/>
                  </a:lnTo>
                  <a:lnTo>
                    <a:pt x="1678482" y="1162392"/>
                  </a:lnTo>
                  <a:lnTo>
                    <a:pt x="1678482" y="1144676"/>
                  </a:lnTo>
                  <a:close/>
                </a:path>
              </a:pathLst>
            </a:custGeom>
            <a:solidFill>
              <a:srgbClr val="BBD531"/>
            </a:solidFill>
          </p:spPr>
          <p:txBody>
            <a:bodyPr wrap="square" lIns="0" tIns="0" rIns="0" bIns="0" rtlCol="0"/>
            <a:lstStyle/>
            <a:p>
              <a:endParaRPr/>
            </a:p>
          </p:txBody>
        </p:sp>
        <p:sp>
          <p:nvSpPr>
            <p:cNvPr id="29" name="object 13">
              <a:extLst>
                <a:ext uri="{FF2B5EF4-FFF2-40B4-BE49-F238E27FC236}">
                  <a16:creationId xmlns:a16="http://schemas.microsoft.com/office/drawing/2014/main" id="{AC82AA66-24FC-500F-46F0-EA55170CCD84}"/>
                </a:ext>
              </a:extLst>
            </p:cNvPr>
            <p:cNvSpPr/>
            <p:nvPr/>
          </p:nvSpPr>
          <p:spPr>
            <a:xfrm>
              <a:off x="5314937" y="3079140"/>
              <a:ext cx="1678939" cy="1162685"/>
            </a:xfrm>
            <a:custGeom>
              <a:avLst/>
              <a:gdLst/>
              <a:ahLst/>
              <a:cxnLst/>
              <a:rect l="l" t="t" r="r" b="b"/>
              <a:pathLst>
                <a:path w="1678940" h="1162685">
                  <a:moveTo>
                    <a:pt x="1678470" y="29286"/>
                  </a:moveTo>
                  <a:lnTo>
                    <a:pt x="1676158" y="17894"/>
                  </a:lnTo>
                  <a:lnTo>
                    <a:pt x="1669884" y="8585"/>
                  </a:lnTo>
                  <a:lnTo>
                    <a:pt x="1660575" y="2311"/>
                  </a:lnTo>
                  <a:lnTo>
                    <a:pt x="1649183" y="0"/>
                  </a:lnTo>
                  <a:lnTo>
                    <a:pt x="29298" y="0"/>
                  </a:lnTo>
                  <a:lnTo>
                    <a:pt x="17894" y="2311"/>
                  </a:lnTo>
                  <a:lnTo>
                    <a:pt x="8572" y="8585"/>
                  </a:lnTo>
                  <a:lnTo>
                    <a:pt x="2298" y="17894"/>
                  </a:lnTo>
                  <a:lnTo>
                    <a:pt x="0" y="29286"/>
                  </a:lnTo>
                  <a:lnTo>
                    <a:pt x="0" y="63461"/>
                  </a:lnTo>
                  <a:lnTo>
                    <a:pt x="2298" y="74866"/>
                  </a:lnTo>
                  <a:lnTo>
                    <a:pt x="8572" y="84175"/>
                  </a:lnTo>
                  <a:lnTo>
                    <a:pt x="17894" y="90449"/>
                  </a:lnTo>
                  <a:lnTo>
                    <a:pt x="29298" y="92748"/>
                  </a:lnTo>
                  <a:lnTo>
                    <a:pt x="1649183" y="92748"/>
                  </a:lnTo>
                  <a:lnTo>
                    <a:pt x="1660575" y="90449"/>
                  </a:lnTo>
                  <a:lnTo>
                    <a:pt x="1669884" y="84175"/>
                  </a:lnTo>
                  <a:lnTo>
                    <a:pt x="1676158" y="74866"/>
                  </a:lnTo>
                  <a:lnTo>
                    <a:pt x="1678470" y="63461"/>
                  </a:lnTo>
                  <a:lnTo>
                    <a:pt x="1678470" y="29286"/>
                  </a:lnTo>
                  <a:close/>
                </a:path>
                <a:path w="1678940" h="1162685">
                  <a:moveTo>
                    <a:pt x="1678482" y="1144676"/>
                  </a:moveTo>
                  <a:lnTo>
                    <a:pt x="12" y="1144676"/>
                  </a:lnTo>
                  <a:lnTo>
                    <a:pt x="12" y="1162392"/>
                  </a:lnTo>
                  <a:lnTo>
                    <a:pt x="1678482" y="1162392"/>
                  </a:lnTo>
                  <a:lnTo>
                    <a:pt x="1678482" y="1144676"/>
                  </a:lnTo>
                  <a:close/>
                </a:path>
              </a:pathLst>
            </a:custGeom>
            <a:solidFill>
              <a:srgbClr val="F68A24"/>
            </a:solidFill>
          </p:spPr>
          <p:txBody>
            <a:bodyPr wrap="square" lIns="0" tIns="0" rIns="0" bIns="0" rtlCol="0"/>
            <a:lstStyle/>
            <a:p>
              <a:endParaRPr dirty="0"/>
            </a:p>
          </p:txBody>
        </p:sp>
      </p:grpSp>
      <p:grpSp>
        <p:nvGrpSpPr>
          <p:cNvPr id="35" name="object 20">
            <a:extLst>
              <a:ext uri="{FF2B5EF4-FFF2-40B4-BE49-F238E27FC236}">
                <a16:creationId xmlns:a16="http://schemas.microsoft.com/office/drawing/2014/main" id="{55BAE44A-8C14-B087-088A-2FA0058819B1}"/>
              </a:ext>
            </a:extLst>
          </p:cNvPr>
          <p:cNvGrpSpPr/>
          <p:nvPr/>
        </p:nvGrpSpPr>
        <p:grpSpPr>
          <a:xfrm>
            <a:off x="7074452" y="2388908"/>
            <a:ext cx="2501900" cy="2552700"/>
            <a:chOff x="7073658" y="2388908"/>
            <a:chExt cx="2501900" cy="2552700"/>
          </a:xfrm>
        </p:grpSpPr>
        <p:pic>
          <p:nvPicPr>
            <p:cNvPr id="36" name="object 21">
              <a:extLst>
                <a:ext uri="{FF2B5EF4-FFF2-40B4-BE49-F238E27FC236}">
                  <a16:creationId xmlns:a16="http://schemas.microsoft.com/office/drawing/2014/main" id="{5AFDF0B5-E7A4-D386-C298-0FFB81FF3F84}"/>
                </a:ext>
              </a:extLst>
            </p:cNvPr>
            <p:cNvPicPr/>
            <p:nvPr/>
          </p:nvPicPr>
          <p:blipFill>
            <a:blip r:embed="rId4" cstate="print"/>
            <a:stretch>
              <a:fillRect/>
            </a:stretch>
          </p:blipFill>
          <p:spPr>
            <a:xfrm>
              <a:off x="7073658" y="2388908"/>
              <a:ext cx="2501900" cy="2552700"/>
            </a:xfrm>
            <a:prstGeom prst="rect">
              <a:avLst/>
            </a:prstGeom>
          </p:spPr>
        </p:pic>
        <p:sp>
          <p:nvSpPr>
            <p:cNvPr id="37" name="object 22">
              <a:extLst>
                <a:ext uri="{FF2B5EF4-FFF2-40B4-BE49-F238E27FC236}">
                  <a16:creationId xmlns:a16="http://schemas.microsoft.com/office/drawing/2014/main" id="{EB182232-D0F8-C787-5AB8-D2CDA0347A29}"/>
                </a:ext>
              </a:extLst>
            </p:cNvPr>
            <p:cNvSpPr/>
            <p:nvPr/>
          </p:nvSpPr>
          <p:spPr>
            <a:xfrm>
              <a:off x="7349375" y="2674429"/>
              <a:ext cx="1941830" cy="1981200"/>
            </a:xfrm>
            <a:custGeom>
              <a:avLst/>
              <a:gdLst/>
              <a:ahLst/>
              <a:cxnLst/>
              <a:rect l="l" t="t" r="r" b="b"/>
              <a:pathLst>
                <a:path w="1941829" h="1981200">
                  <a:moveTo>
                    <a:pt x="1941449" y="0"/>
                  </a:moveTo>
                  <a:lnTo>
                    <a:pt x="0" y="0"/>
                  </a:lnTo>
                  <a:lnTo>
                    <a:pt x="0" y="1980628"/>
                  </a:lnTo>
                  <a:lnTo>
                    <a:pt x="1941449" y="1980628"/>
                  </a:lnTo>
                  <a:lnTo>
                    <a:pt x="1941449" y="0"/>
                  </a:lnTo>
                  <a:close/>
                </a:path>
              </a:pathLst>
            </a:custGeom>
            <a:solidFill>
              <a:srgbClr val="FFFFFF"/>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40E19FBD-1552-73A0-7964-25D209BF348B}"/>
              </a:ext>
            </a:extLst>
          </p:cNvPr>
          <p:cNvSpPr>
            <a:spLocks noGrp="1"/>
          </p:cNvSpPr>
          <p:nvPr>
            <p:ph type="body" sz="quarter" idx="12"/>
          </p:nvPr>
        </p:nvSpPr>
        <p:spPr/>
        <p:txBody>
          <a:bodyPr/>
          <a:lstStyle/>
          <a:p>
            <a:r>
              <a:rPr lang="en-US" sz="5400" dirty="0"/>
              <a:t>Tools Matter</a:t>
            </a:r>
          </a:p>
        </p:txBody>
      </p:sp>
      <p:sp>
        <p:nvSpPr>
          <p:cNvPr id="8" name="Text Placeholder 7">
            <a:extLst>
              <a:ext uri="{FF2B5EF4-FFF2-40B4-BE49-F238E27FC236}">
                <a16:creationId xmlns:a16="http://schemas.microsoft.com/office/drawing/2014/main" id="{4FEBE220-6AA2-C108-6BCC-9B561B6AD12A}"/>
              </a:ext>
            </a:extLst>
          </p:cNvPr>
          <p:cNvSpPr>
            <a:spLocks noGrp="1"/>
          </p:cNvSpPr>
          <p:nvPr>
            <p:ph type="body" sz="quarter" idx="19"/>
          </p:nvPr>
        </p:nvSpPr>
        <p:spPr>
          <a:xfrm>
            <a:off x="1027936" y="2720184"/>
            <a:ext cx="1638961" cy="847058"/>
          </a:xfrm>
        </p:spPr>
        <p:txBody>
          <a:bodyPr/>
          <a:lstStyle/>
          <a:p>
            <a:r>
              <a:rPr lang="en-US" dirty="0">
                <a:solidFill>
                  <a:schemeClr val="tx1"/>
                </a:solidFill>
              </a:rPr>
              <a:t>Business Intelligence</a:t>
            </a:r>
          </a:p>
        </p:txBody>
      </p:sp>
      <p:sp>
        <p:nvSpPr>
          <p:cNvPr id="9" name="Text Placeholder 8">
            <a:extLst>
              <a:ext uri="{FF2B5EF4-FFF2-40B4-BE49-F238E27FC236}">
                <a16:creationId xmlns:a16="http://schemas.microsoft.com/office/drawing/2014/main" id="{3AD83EA2-74C4-2F20-A77E-687DE23C5613}"/>
              </a:ext>
            </a:extLst>
          </p:cNvPr>
          <p:cNvSpPr>
            <a:spLocks noGrp="1"/>
          </p:cNvSpPr>
          <p:nvPr>
            <p:ph type="body" sz="quarter" idx="20"/>
          </p:nvPr>
        </p:nvSpPr>
        <p:spPr>
          <a:xfrm>
            <a:off x="880712" y="3280299"/>
            <a:ext cx="1883596" cy="1238921"/>
          </a:xfrm>
        </p:spPr>
        <p:txBody>
          <a:bodyPr/>
          <a:lstStyle/>
          <a:p>
            <a:r>
              <a:rPr lang="en-US" dirty="0">
                <a:solidFill>
                  <a:schemeClr val="tx1"/>
                </a:solidFill>
              </a:rPr>
              <a:t>LinkedIn Sales Navigator	</a:t>
            </a:r>
          </a:p>
        </p:txBody>
      </p:sp>
      <p:sp>
        <p:nvSpPr>
          <p:cNvPr id="10" name="Text Placeholder 9">
            <a:extLst>
              <a:ext uri="{FF2B5EF4-FFF2-40B4-BE49-F238E27FC236}">
                <a16:creationId xmlns:a16="http://schemas.microsoft.com/office/drawing/2014/main" id="{B84AA064-2322-74DA-FF51-CCA5AC7A5D3A}"/>
              </a:ext>
            </a:extLst>
          </p:cNvPr>
          <p:cNvSpPr>
            <a:spLocks noGrp="1"/>
          </p:cNvSpPr>
          <p:nvPr>
            <p:ph type="body" sz="quarter" idx="21"/>
          </p:nvPr>
        </p:nvSpPr>
        <p:spPr>
          <a:xfrm>
            <a:off x="2850790" y="2800568"/>
            <a:ext cx="2347735" cy="729801"/>
          </a:xfrm>
        </p:spPr>
        <p:txBody>
          <a:bodyPr/>
          <a:lstStyle/>
          <a:p>
            <a:r>
              <a:rPr lang="en-US" dirty="0">
                <a:solidFill>
                  <a:schemeClr val="tx1"/>
                </a:solidFill>
              </a:rPr>
              <a:t>Marketing Automation</a:t>
            </a:r>
          </a:p>
        </p:txBody>
      </p:sp>
      <p:sp>
        <p:nvSpPr>
          <p:cNvPr id="11" name="Text Placeholder 10">
            <a:extLst>
              <a:ext uri="{FF2B5EF4-FFF2-40B4-BE49-F238E27FC236}">
                <a16:creationId xmlns:a16="http://schemas.microsoft.com/office/drawing/2014/main" id="{B18AFE17-0525-5CC3-CCE0-D53E95FCAE1D}"/>
              </a:ext>
            </a:extLst>
          </p:cNvPr>
          <p:cNvSpPr>
            <a:spLocks noGrp="1"/>
          </p:cNvSpPr>
          <p:nvPr>
            <p:ph type="body" sz="quarter" idx="22"/>
          </p:nvPr>
        </p:nvSpPr>
        <p:spPr>
          <a:xfrm>
            <a:off x="2401807" y="3182327"/>
            <a:ext cx="3119511" cy="1238921"/>
          </a:xfrm>
        </p:spPr>
        <p:txBody>
          <a:bodyPr/>
          <a:lstStyle/>
          <a:p>
            <a:r>
              <a:rPr lang="en-US" dirty="0">
                <a:solidFill>
                  <a:schemeClr val="tx1"/>
                </a:solidFill>
              </a:rPr>
              <a:t>Hubspot</a:t>
            </a:r>
          </a:p>
          <a:p>
            <a:r>
              <a:rPr lang="en-US" dirty="0">
                <a:solidFill>
                  <a:schemeClr val="tx1"/>
                </a:solidFill>
              </a:rPr>
              <a:t>Salesforce</a:t>
            </a:r>
          </a:p>
          <a:p>
            <a:r>
              <a:rPr lang="en-US" dirty="0" err="1">
                <a:solidFill>
                  <a:schemeClr val="tx1"/>
                </a:solidFill>
              </a:rPr>
              <a:t>MindMatrix</a:t>
            </a:r>
            <a:endParaRPr lang="en-US" dirty="0">
              <a:solidFill>
                <a:schemeClr val="tx1"/>
              </a:solidFill>
            </a:endParaRPr>
          </a:p>
          <a:p>
            <a:r>
              <a:rPr lang="en-US" dirty="0">
                <a:solidFill>
                  <a:schemeClr val="tx1"/>
                </a:solidFill>
              </a:rPr>
              <a:t>Infusionsoft</a:t>
            </a:r>
          </a:p>
        </p:txBody>
      </p:sp>
      <p:sp>
        <p:nvSpPr>
          <p:cNvPr id="12" name="Text Placeholder 11">
            <a:extLst>
              <a:ext uri="{FF2B5EF4-FFF2-40B4-BE49-F238E27FC236}">
                <a16:creationId xmlns:a16="http://schemas.microsoft.com/office/drawing/2014/main" id="{A0FF6222-E91C-3F80-CA02-77D0F83B8444}"/>
              </a:ext>
            </a:extLst>
          </p:cNvPr>
          <p:cNvSpPr>
            <a:spLocks noGrp="1"/>
          </p:cNvSpPr>
          <p:nvPr>
            <p:ph type="body" sz="quarter" idx="23"/>
          </p:nvPr>
        </p:nvSpPr>
        <p:spPr>
          <a:xfrm>
            <a:off x="4719338" y="2788840"/>
            <a:ext cx="2900210" cy="847058"/>
          </a:xfrm>
        </p:spPr>
        <p:txBody>
          <a:bodyPr/>
          <a:lstStyle/>
          <a:p>
            <a:r>
              <a:rPr lang="en-US" dirty="0">
                <a:solidFill>
                  <a:schemeClr val="tx1"/>
                </a:solidFill>
              </a:rPr>
              <a:t>LinkedIn Messaging</a:t>
            </a:r>
          </a:p>
        </p:txBody>
      </p:sp>
      <p:sp>
        <p:nvSpPr>
          <p:cNvPr id="13" name="Text Placeholder 12">
            <a:extLst>
              <a:ext uri="{FF2B5EF4-FFF2-40B4-BE49-F238E27FC236}">
                <a16:creationId xmlns:a16="http://schemas.microsoft.com/office/drawing/2014/main" id="{58CA6A82-F007-D013-409F-2CFF63D020E0}"/>
              </a:ext>
            </a:extLst>
          </p:cNvPr>
          <p:cNvSpPr>
            <a:spLocks noGrp="1"/>
          </p:cNvSpPr>
          <p:nvPr>
            <p:ph type="body" sz="quarter" idx="24"/>
          </p:nvPr>
        </p:nvSpPr>
        <p:spPr>
          <a:xfrm>
            <a:off x="4595407" y="3182949"/>
            <a:ext cx="3119511" cy="1238921"/>
          </a:xfrm>
        </p:spPr>
        <p:txBody>
          <a:bodyPr/>
          <a:lstStyle/>
          <a:p>
            <a:r>
              <a:rPr lang="en-US" dirty="0" err="1">
                <a:solidFill>
                  <a:schemeClr val="tx1"/>
                </a:solidFill>
              </a:rPr>
              <a:t>Dripify</a:t>
            </a:r>
            <a:endParaRPr lang="en-US" dirty="0">
              <a:solidFill>
                <a:schemeClr val="tx1"/>
              </a:solidFill>
            </a:endParaRPr>
          </a:p>
          <a:p>
            <a:r>
              <a:rPr lang="en-US" dirty="0" err="1">
                <a:solidFill>
                  <a:schemeClr val="tx1"/>
                </a:solidFill>
              </a:rPr>
              <a:t>DuxSoup</a:t>
            </a:r>
            <a:endParaRPr lang="en-US" dirty="0">
              <a:solidFill>
                <a:schemeClr val="tx1"/>
              </a:solidFill>
            </a:endParaRPr>
          </a:p>
        </p:txBody>
      </p:sp>
      <p:sp>
        <p:nvSpPr>
          <p:cNvPr id="14" name="Text Placeholder 13">
            <a:extLst>
              <a:ext uri="{FF2B5EF4-FFF2-40B4-BE49-F238E27FC236}">
                <a16:creationId xmlns:a16="http://schemas.microsoft.com/office/drawing/2014/main" id="{DC8EECDF-50D9-934F-A302-24BF7EE3F0B0}"/>
              </a:ext>
            </a:extLst>
          </p:cNvPr>
          <p:cNvSpPr>
            <a:spLocks noGrp="1"/>
          </p:cNvSpPr>
          <p:nvPr>
            <p:ph type="body" sz="quarter" idx="25"/>
          </p:nvPr>
        </p:nvSpPr>
        <p:spPr>
          <a:xfrm>
            <a:off x="6914449" y="2800569"/>
            <a:ext cx="2853889" cy="847058"/>
          </a:xfrm>
        </p:spPr>
        <p:txBody>
          <a:bodyPr/>
          <a:lstStyle/>
          <a:p>
            <a:r>
              <a:rPr lang="en-US" dirty="0">
                <a:solidFill>
                  <a:schemeClr val="tx1"/>
                </a:solidFill>
              </a:rPr>
              <a:t>List Management</a:t>
            </a:r>
          </a:p>
        </p:txBody>
      </p:sp>
      <p:sp>
        <p:nvSpPr>
          <p:cNvPr id="15" name="Text Placeholder 14">
            <a:extLst>
              <a:ext uri="{FF2B5EF4-FFF2-40B4-BE49-F238E27FC236}">
                <a16:creationId xmlns:a16="http://schemas.microsoft.com/office/drawing/2014/main" id="{38091112-53E3-D21B-9FFF-65BDBE38B8B0}"/>
              </a:ext>
            </a:extLst>
          </p:cNvPr>
          <p:cNvSpPr>
            <a:spLocks noGrp="1"/>
          </p:cNvSpPr>
          <p:nvPr>
            <p:ph type="body" sz="quarter" idx="26"/>
          </p:nvPr>
        </p:nvSpPr>
        <p:spPr>
          <a:xfrm>
            <a:off x="6706249" y="3204891"/>
            <a:ext cx="3119511" cy="1238921"/>
          </a:xfrm>
        </p:spPr>
        <p:txBody>
          <a:bodyPr/>
          <a:lstStyle/>
          <a:p>
            <a:r>
              <a:rPr lang="en-US" dirty="0">
                <a:solidFill>
                  <a:schemeClr val="tx1"/>
                </a:solidFill>
              </a:rPr>
              <a:t>ZoomInfo</a:t>
            </a:r>
          </a:p>
          <a:p>
            <a:r>
              <a:rPr lang="en-US" dirty="0">
                <a:solidFill>
                  <a:schemeClr val="tx1"/>
                </a:solidFill>
              </a:rPr>
              <a:t>SalesIntel</a:t>
            </a:r>
          </a:p>
        </p:txBody>
      </p:sp>
      <p:sp>
        <p:nvSpPr>
          <p:cNvPr id="16" name="Content Placeholder 15">
            <a:extLst>
              <a:ext uri="{FF2B5EF4-FFF2-40B4-BE49-F238E27FC236}">
                <a16:creationId xmlns:a16="http://schemas.microsoft.com/office/drawing/2014/main" id="{61915978-7250-98E2-3B3A-F2DDD08CB342}"/>
              </a:ext>
            </a:extLst>
          </p:cNvPr>
          <p:cNvSpPr>
            <a:spLocks noGrp="1"/>
          </p:cNvSpPr>
          <p:nvPr>
            <p:ph sz="quarter" idx="14"/>
          </p:nvPr>
        </p:nvSpPr>
        <p:spPr>
          <a:xfrm>
            <a:off x="880712" y="1661018"/>
            <a:ext cx="9870019" cy="1238921"/>
          </a:xfrm>
        </p:spPr>
        <p:txBody>
          <a:bodyPr>
            <a:normAutofit/>
          </a:bodyPr>
          <a:lstStyle/>
          <a:p>
            <a:r>
              <a:rPr lang="en-US" sz="1800" dirty="0"/>
              <a:t>Making sure that we provide team with the right tools to make an impact is important in ensuring success</a:t>
            </a:r>
          </a:p>
        </p:txBody>
      </p:sp>
      <p:sp>
        <p:nvSpPr>
          <p:cNvPr id="17" name="AutoShape 18" descr="$200 Off Dripify Coupon (2 Promo Codes) August 2023">
            <a:extLst>
              <a:ext uri="{FF2B5EF4-FFF2-40B4-BE49-F238E27FC236}">
                <a16:creationId xmlns:a16="http://schemas.microsoft.com/office/drawing/2014/main" id="{376ABA65-B30A-6055-0E60-00F7695F9D2E}"/>
              </a:ext>
            </a:extLst>
          </p:cNvPr>
          <p:cNvSpPr>
            <a:spLocks noChangeAspect="1" noChangeArrowheads="1"/>
          </p:cNvSpPr>
          <p:nvPr/>
        </p:nvSpPr>
        <p:spPr bwMode="auto">
          <a:xfrm>
            <a:off x="5943599" y="3276599"/>
            <a:ext cx="1619075" cy="1619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object 13">
            <a:extLst>
              <a:ext uri="{FF2B5EF4-FFF2-40B4-BE49-F238E27FC236}">
                <a16:creationId xmlns:a16="http://schemas.microsoft.com/office/drawing/2014/main" id="{A99316F7-9B38-D447-028B-7E91BD7639E3}"/>
              </a:ext>
            </a:extLst>
          </p:cNvPr>
          <p:cNvSpPr/>
          <p:nvPr/>
        </p:nvSpPr>
        <p:spPr>
          <a:xfrm>
            <a:off x="7468847" y="3088971"/>
            <a:ext cx="1678939" cy="1162685"/>
          </a:xfrm>
          <a:custGeom>
            <a:avLst/>
            <a:gdLst/>
            <a:ahLst/>
            <a:cxnLst/>
            <a:rect l="l" t="t" r="r" b="b"/>
            <a:pathLst>
              <a:path w="1678940" h="1162685">
                <a:moveTo>
                  <a:pt x="1678470" y="29286"/>
                </a:moveTo>
                <a:lnTo>
                  <a:pt x="1676158" y="17894"/>
                </a:lnTo>
                <a:lnTo>
                  <a:pt x="1669884" y="8585"/>
                </a:lnTo>
                <a:lnTo>
                  <a:pt x="1660575" y="2311"/>
                </a:lnTo>
                <a:lnTo>
                  <a:pt x="1649183" y="0"/>
                </a:lnTo>
                <a:lnTo>
                  <a:pt x="29298" y="0"/>
                </a:lnTo>
                <a:lnTo>
                  <a:pt x="17894" y="2311"/>
                </a:lnTo>
                <a:lnTo>
                  <a:pt x="8572" y="8585"/>
                </a:lnTo>
                <a:lnTo>
                  <a:pt x="2298" y="17894"/>
                </a:lnTo>
                <a:lnTo>
                  <a:pt x="0" y="29286"/>
                </a:lnTo>
                <a:lnTo>
                  <a:pt x="0" y="63461"/>
                </a:lnTo>
                <a:lnTo>
                  <a:pt x="2298" y="74866"/>
                </a:lnTo>
                <a:lnTo>
                  <a:pt x="8572" y="84175"/>
                </a:lnTo>
                <a:lnTo>
                  <a:pt x="17894" y="90449"/>
                </a:lnTo>
                <a:lnTo>
                  <a:pt x="29298" y="92748"/>
                </a:lnTo>
                <a:lnTo>
                  <a:pt x="1649183" y="92748"/>
                </a:lnTo>
                <a:lnTo>
                  <a:pt x="1660575" y="90449"/>
                </a:lnTo>
                <a:lnTo>
                  <a:pt x="1669884" y="84175"/>
                </a:lnTo>
                <a:lnTo>
                  <a:pt x="1676158" y="74866"/>
                </a:lnTo>
                <a:lnTo>
                  <a:pt x="1678470" y="63461"/>
                </a:lnTo>
                <a:lnTo>
                  <a:pt x="1678470" y="29286"/>
                </a:lnTo>
                <a:close/>
              </a:path>
              <a:path w="1678940" h="1162685">
                <a:moveTo>
                  <a:pt x="1678482" y="1144676"/>
                </a:moveTo>
                <a:lnTo>
                  <a:pt x="12" y="1144676"/>
                </a:lnTo>
                <a:lnTo>
                  <a:pt x="12" y="1162392"/>
                </a:lnTo>
                <a:lnTo>
                  <a:pt x="1678482" y="1162392"/>
                </a:lnTo>
                <a:lnTo>
                  <a:pt x="1678482" y="1144676"/>
                </a:lnTo>
                <a:close/>
              </a:path>
            </a:pathLst>
          </a:custGeom>
          <a:solidFill>
            <a:schemeClr val="tx1">
              <a:lumMod val="75000"/>
              <a:lumOff val="25000"/>
            </a:schemeClr>
          </a:solidFill>
        </p:spPr>
        <p:txBody>
          <a:bodyPr wrap="square" lIns="0" tIns="0" rIns="0" bIns="0" rtlCol="0"/>
          <a:lstStyle/>
          <a:p>
            <a:endParaRPr dirty="0"/>
          </a:p>
        </p:txBody>
      </p:sp>
    </p:spTree>
    <p:extLst>
      <p:ext uri="{BB962C8B-B14F-4D97-AF65-F5344CB8AC3E}">
        <p14:creationId xmlns:p14="http://schemas.microsoft.com/office/powerpoint/2010/main" val="178144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AFB29B-206F-58D9-9545-B0655BA38001}"/>
              </a:ext>
            </a:extLst>
          </p:cNvPr>
          <p:cNvSpPr>
            <a:spLocks noGrp="1"/>
          </p:cNvSpPr>
          <p:nvPr>
            <p:ph type="title"/>
          </p:nvPr>
        </p:nvSpPr>
        <p:spPr>
          <a:xfrm>
            <a:off x="839897" y="365126"/>
            <a:ext cx="10516970" cy="1325563"/>
          </a:xfrm>
        </p:spPr>
        <p:txBody>
          <a:bodyPr anchor="ctr">
            <a:normAutofit/>
          </a:bodyPr>
          <a:lstStyle/>
          <a:p>
            <a:r>
              <a:rPr lang="en-US"/>
              <a:t>Prepare a Structure</a:t>
            </a:r>
          </a:p>
        </p:txBody>
      </p:sp>
      <p:sp>
        <p:nvSpPr>
          <p:cNvPr id="5" name="Content Placeholder 4">
            <a:extLst>
              <a:ext uri="{FF2B5EF4-FFF2-40B4-BE49-F238E27FC236}">
                <a16:creationId xmlns:a16="http://schemas.microsoft.com/office/drawing/2014/main" id="{F489734E-0D09-8A37-81D0-ECECC4849AF4}"/>
              </a:ext>
            </a:extLst>
          </p:cNvPr>
          <p:cNvSpPr>
            <a:spLocks noGrp="1"/>
          </p:cNvSpPr>
          <p:nvPr>
            <p:ph type="body" idx="1"/>
          </p:nvPr>
        </p:nvSpPr>
        <p:spPr>
          <a:xfrm>
            <a:off x="839898" y="1681163"/>
            <a:ext cx="5158459" cy="823912"/>
          </a:xfrm>
        </p:spPr>
        <p:txBody>
          <a:bodyPr anchor="b">
            <a:normAutofit/>
          </a:bodyPr>
          <a:lstStyle/>
          <a:p>
            <a:pPr marL="0" indent="0">
              <a:buNone/>
            </a:pPr>
            <a:r>
              <a:rPr lang="en-US"/>
              <a:t>Daily Activity Goals</a:t>
            </a:r>
          </a:p>
        </p:txBody>
      </p:sp>
      <p:pic>
        <p:nvPicPr>
          <p:cNvPr id="8" name="Picture 7">
            <a:extLst>
              <a:ext uri="{FF2B5EF4-FFF2-40B4-BE49-F238E27FC236}">
                <a16:creationId xmlns:a16="http://schemas.microsoft.com/office/drawing/2014/main" id="{57FF53B2-92E6-7406-894E-8375A53E2871}"/>
              </a:ext>
            </a:extLst>
          </p:cNvPr>
          <p:cNvPicPr>
            <a:picLocks noChangeAspect="1"/>
          </p:cNvPicPr>
          <p:nvPr/>
        </p:nvPicPr>
        <p:blipFill rotWithShape="1">
          <a:blip r:embed="rId2"/>
          <a:srcRect l="4916" r="34533" b="-1"/>
          <a:stretch/>
        </p:blipFill>
        <p:spPr>
          <a:xfrm>
            <a:off x="839898" y="2505075"/>
            <a:ext cx="5158459" cy="3684588"/>
          </a:xfrm>
          <a:prstGeom prst="snip2DiagRect">
            <a:avLst/>
          </a:prstGeom>
          <a:no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ext Placeholder 5">
            <a:extLst>
              <a:ext uri="{FF2B5EF4-FFF2-40B4-BE49-F238E27FC236}">
                <a16:creationId xmlns:a16="http://schemas.microsoft.com/office/drawing/2014/main" id="{36FB3F32-2923-BD76-7E27-25E679131BC9}"/>
              </a:ext>
            </a:extLst>
          </p:cNvPr>
          <p:cNvSpPr>
            <a:spLocks noGrp="1"/>
          </p:cNvSpPr>
          <p:nvPr>
            <p:ph type="body" sz="quarter" idx="3"/>
          </p:nvPr>
        </p:nvSpPr>
        <p:spPr>
          <a:xfrm>
            <a:off x="6173004" y="1681163"/>
            <a:ext cx="5183863" cy="823912"/>
          </a:xfrm>
        </p:spPr>
        <p:txBody>
          <a:bodyPr anchor="b">
            <a:normAutofit/>
          </a:bodyPr>
          <a:lstStyle/>
          <a:p>
            <a:pPr marL="0" indent="0">
              <a:buNone/>
            </a:pPr>
            <a:r>
              <a:rPr lang="en-US"/>
              <a:t>Inspect what you expect - Reporting</a:t>
            </a:r>
          </a:p>
        </p:txBody>
      </p:sp>
      <p:pic>
        <p:nvPicPr>
          <p:cNvPr id="10" name="Picture 9">
            <a:extLst>
              <a:ext uri="{FF2B5EF4-FFF2-40B4-BE49-F238E27FC236}">
                <a16:creationId xmlns:a16="http://schemas.microsoft.com/office/drawing/2014/main" id="{3366FAB9-5A0D-CB90-56CE-999628E326C4}"/>
              </a:ext>
            </a:extLst>
          </p:cNvPr>
          <p:cNvPicPr>
            <a:picLocks noChangeAspect="1"/>
          </p:cNvPicPr>
          <p:nvPr/>
        </p:nvPicPr>
        <p:blipFill rotWithShape="1">
          <a:blip r:embed="rId3"/>
          <a:srcRect l="3992" r="40085" b="2"/>
          <a:stretch/>
        </p:blipFill>
        <p:spPr>
          <a:xfrm>
            <a:off x="6173004" y="2505075"/>
            <a:ext cx="5183863" cy="3684588"/>
          </a:xfrm>
          <a:prstGeom prst="snip2DiagRect">
            <a:avLst/>
          </a:prstGeom>
          <a:no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511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7371-1924-7B4F-6827-FD8F8E0BF362}"/>
              </a:ext>
            </a:extLst>
          </p:cNvPr>
          <p:cNvSpPr>
            <a:spLocks noGrp="1"/>
          </p:cNvSpPr>
          <p:nvPr>
            <p:ph type="title"/>
          </p:nvPr>
        </p:nvSpPr>
        <p:spPr/>
        <p:txBody>
          <a:bodyPr>
            <a:normAutofit fontScale="90000"/>
          </a:bodyPr>
          <a:lstStyle/>
          <a:p>
            <a:r>
              <a:rPr lang="en-US" dirty="0">
                <a:ea typeface="+mj-lt"/>
                <a:cs typeface="+mj-lt"/>
              </a:rPr>
              <a:t>How to Access Sales Analytics and View Completed Activities in HubSpot</a:t>
            </a:r>
            <a:endParaRPr lang="en-US" dirty="0"/>
          </a:p>
        </p:txBody>
      </p:sp>
      <p:pic>
        <p:nvPicPr>
          <p:cNvPr id="5" name="Content Placeholder 4" descr="A screenshot of a report&#10;&#10;Description automatically generated">
            <a:extLst>
              <a:ext uri="{FF2B5EF4-FFF2-40B4-BE49-F238E27FC236}">
                <a16:creationId xmlns:a16="http://schemas.microsoft.com/office/drawing/2014/main" id="{D94905C2-626D-8EB3-D783-D40BB235D326}"/>
              </a:ext>
            </a:extLst>
          </p:cNvPr>
          <p:cNvPicPr>
            <a:picLocks noGrp="1" noChangeAspect="1"/>
          </p:cNvPicPr>
          <p:nvPr>
            <p:ph sz="quarter" idx="12"/>
          </p:nvPr>
        </p:nvPicPr>
        <p:blipFill>
          <a:blip r:embed="rId2"/>
          <a:stretch>
            <a:fillRect/>
          </a:stretch>
        </p:blipFill>
        <p:spPr>
          <a:xfrm>
            <a:off x="837888" y="2202599"/>
            <a:ext cx="5473110" cy="34753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computer&#10;&#10;Description automatically generated">
            <a:extLst>
              <a:ext uri="{FF2B5EF4-FFF2-40B4-BE49-F238E27FC236}">
                <a16:creationId xmlns:a16="http://schemas.microsoft.com/office/drawing/2014/main" id="{05B4B199-E091-7016-9588-3E1122B61AFF}"/>
              </a:ext>
            </a:extLst>
          </p:cNvPr>
          <p:cNvPicPr>
            <a:picLocks noGrp="1" noChangeAspect="1"/>
          </p:cNvPicPr>
          <p:nvPr>
            <p:ph sz="quarter" idx="13"/>
          </p:nvPr>
        </p:nvPicPr>
        <p:blipFill>
          <a:blip r:embed="rId3"/>
          <a:stretch>
            <a:fillRect/>
          </a:stretch>
        </p:blipFill>
        <p:spPr>
          <a:xfrm>
            <a:off x="6315389" y="2200720"/>
            <a:ext cx="5473110" cy="347914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D2012A3F-4A86-3401-D08B-10FC3CC57195}"/>
                  </a:ext>
                </a:extLst>
              </p14:cNvPr>
              <p14:cNvContentPartPr/>
              <p14:nvPr/>
            </p14:nvContentPartPr>
            <p14:xfrm>
              <a:off x="1233591" y="5200349"/>
              <a:ext cx="479160" cy="56160"/>
            </p14:xfrm>
          </p:contentPart>
        </mc:Choice>
        <mc:Fallback>
          <p:pic>
            <p:nvPicPr>
              <p:cNvPr id="3" name="Ink 2">
                <a:extLst>
                  <a:ext uri="{FF2B5EF4-FFF2-40B4-BE49-F238E27FC236}">
                    <a16:creationId xmlns:a16="http://schemas.microsoft.com/office/drawing/2014/main" id="{D2012A3F-4A86-3401-D08B-10FC3CC57195}"/>
                  </a:ext>
                </a:extLst>
              </p:cNvPr>
              <p:cNvPicPr/>
              <p:nvPr/>
            </p:nvPicPr>
            <p:blipFill>
              <a:blip r:embed="rId5"/>
              <a:stretch>
                <a:fillRect/>
              </a:stretch>
            </p:blipFill>
            <p:spPr>
              <a:xfrm>
                <a:off x="1224591" y="5191709"/>
                <a:ext cx="49680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5EF45318-A549-4911-09FD-0CE3149895A8}"/>
                  </a:ext>
                </a:extLst>
              </p14:cNvPr>
              <p14:cNvContentPartPr/>
              <p14:nvPr/>
            </p14:nvContentPartPr>
            <p14:xfrm>
              <a:off x="1178871" y="5506709"/>
              <a:ext cx="546120" cy="40320"/>
            </p14:xfrm>
          </p:contentPart>
        </mc:Choice>
        <mc:Fallback>
          <p:pic>
            <p:nvPicPr>
              <p:cNvPr id="4" name="Ink 3">
                <a:extLst>
                  <a:ext uri="{FF2B5EF4-FFF2-40B4-BE49-F238E27FC236}">
                    <a16:creationId xmlns:a16="http://schemas.microsoft.com/office/drawing/2014/main" id="{5EF45318-A549-4911-09FD-0CE3149895A8}"/>
                  </a:ext>
                </a:extLst>
              </p:cNvPr>
              <p:cNvPicPr/>
              <p:nvPr/>
            </p:nvPicPr>
            <p:blipFill>
              <a:blip r:embed="rId7"/>
              <a:stretch>
                <a:fillRect/>
              </a:stretch>
            </p:blipFill>
            <p:spPr>
              <a:xfrm>
                <a:off x="1170231" y="5497709"/>
                <a:ext cx="56376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C0EDA0AC-71DE-FF1E-85F9-2017EDEBEC9E}"/>
                  </a:ext>
                </a:extLst>
              </p14:cNvPr>
              <p14:cNvContentPartPr/>
              <p14:nvPr/>
            </p14:nvContentPartPr>
            <p14:xfrm>
              <a:off x="6663471" y="5255429"/>
              <a:ext cx="513360" cy="51840"/>
            </p14:xfrm>
          </p:contentPart>
        </mc:Choice>
        <mc:Fallback>
          <p:pic>
            <p:nvPicPr>
              <p:cNvPr id="7" name="Ink 6">
                <a:extLst>
                  <a:ext uri="{FF2B5EF4-FFF2-40B4-BE49-F238E27FC236}">
                    <a16:creationId xmlns:a16="http://schemas.microsoft.com/office/drawing/2014/main" id="{C0EDA0AC-71DE-FF1E-85F9-2017EDEBEC9E}"/>
                  </a:ext>
                </a:extLst>
              </p:cNvPr>
              <p:cNvPicPr/>
              <p:nvPr/>
            </p:nvPicPr>
            <p:blipFill>
              <a:blip r:embed="rId9"/>
              <a:stretch>
                <a:fillRect/>
              </a:stretch>
            </p:blipFill>
            <p:spPr>
              <a:xfrm>
                <a:off x="6654471" y="5246789"/>
                <a:ext cx="5310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9FEF2C84-F488-7808-CDA1-77C3057BD1FF}"/>
                  </a:ext>
                </a:extLst>
              </p14:cNvPr>
              <p14:cNvContentPartPr/>
              <p14:nvPr/>
            </p14:nvContentPartPr>
            <p14:xfrm>
              <a:off x="6607671" y="5551709"/>
              <a:ext cx="556560" cy="69840"/>
            </p14:xfrm>
          </p:contentPart>
        </mc:Choice>
        <mc:Fallback>
          <p:pic>
            <p:nvPicPr>
              <p:cNvPr id="8" name="Ink 7">
                <a:extLst>
                  <a:ext uri="{FF2B5EF4-FFF2-40B4-BE49-F238E27FC236}">
                    <a16:creationId xmlns:a16="http://schemas.microsoft.com/office/drawing/2014/main" id="{9FEF2C84-F488-7808-CDA1-77C3057BD1FF}"/>
                  </a:ext>
                </a:extLst>
              </p:cNvPr>
              <p:cNvPicPr/>
              <p:nvPr/>
            </p:nvPicPr>
            <p:blipFill>
              <a:blip r:embed="rId11"/>
              <a:stretch>
                <a:fillRect/>
              </a:stretch>
            </p:blipFill>
            <p:spPr>
              <a:xfrm>
                <a:off x="6598671" y="5543069"/>
                <a:ext cx="574200" cy="87480"/>
              </a:xfrm>
              <a:prstGeom prst="rect">
                <a:avLst/>
              </a:prstGeom>
            </p:spPr>
          </p:pic>
        </mc:Fallback>
      </mc:AlternateContent>
    </p:spTree>
    <p:extLst>
      <p:ext uri="{BB962C8B-B14F-4D97-AF65-F5344CB8AC3E}">
        <p14:creationId xmlns:p14="http://schemas.microsoft.com/office/powerpoint/2010/main" val="3849835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web page&#10;&#10;Description automatically generated">
            <a:extLst>
              <a:ext uri="{FF2B5EF4-FFF2-40B4-BE49-F238E27FC236}">
                <a16:creationId xmlns:a16="http://schemas.microsoft.com/office/drawing/2014/main" id="{43CBB329-5E67-413E-DFCD-58DC6095238E}"/>
              </a:ext>
            </a:extLst>
          </p:cNvPr>
          <p:cNvPicPr>
            <a:picLocks noChangeAspect="1"/>
          </p:cNvPicPr>
          <p:nvPr/>
        </p:nvPicPr>
        <p:blipFill rotWithShape="1">
          <a:blip r:embed="rId2"/>
          <a:srcRect l="1795" r="7027" b="1"/>
          <a:stretch/>
        </p:blipFill>
        <p:spPr>
          <a:xfrm>
            <a:off x="316374" y="348049"/>
            <a:ext cx="4664941" cy="32759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descr="A screenshot of a computer&#10;&#10;Description automatically generated">
            <a:extLst>
              <a:ext uri="{FF2B5EF4-FFF2-40B4-BE49-F238E27FC236}">
                <a16:creationId xmlns:a16="http://schemas.microsoft.com/office/drawing/2014/main" id="{AA87B0E3-670F-09D9-D4C9-466EF8B2129D}"/>
              </a:ext>
            </a:extLst>
          </p:cNvPr>
          <p:cNvPicPr>
            <a:picLocks noChangeAspect="1"/>
          </p:cNvPicPr>
          <p:nvPr/>
        </p:nvPicPr>
        <p:blipFill>
          <a:blip r:embed="rId3"/>
          <a:stretch>
            <a:fillRect/>
          </a:stretch>
        </p:blipFill>
        <p:spPr>
          <a:xfrm>
            <a:off x="3346184" y="2337639"/>
            <a:ext cx="4825580" cy="29683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6918A737-E192-5CE2-37B9-41CC6A96EED4}"/>
                  </a:ext>
                </a:extLst>
              </p14:cNvPr>
              <p14:cNvContentPartPr/>
              <p14:nvPr/>
            </p14:nvContentPartPr>
            <p14:xfrm>
              <a:off x="-461649" y="599549"/>
              <a:ext cx="360" cy="360"/>
            </p14:xfrm>
          </p:contentPart>
        </mc:Choice>
        <mc:Fallback>
          <p:pic>
            <p:nvPicPr>
              <p:cNvPr id="3" name="Ink 2">
                <a:extLst>
                  <a:ext uri="{FF2B5EF4-FFF2-40B4-BE49-F238E27FC236}">
                    <a16:creationId xmlns:a16="http://schemas.microsoft.com/office/drawing/2014/main" id="{6918A737-E192-5CE2-37B9-41CC6A96EED4}"/>
                  </a:ext>
                </a:extLst>
              </p:cNvPr>
              <p:cNvPicPr/>
              <p:nvPr/>
            </p:nvPicPr>
            <p:blipFill>
              <a:blip r:embed="rId5"/>
              <a:stretch>
                <a:fillRect/>
              </a:stretch>
            </p:blipFill>
            <p:spPr>
              <a:xfrm>
                <a:off x="-470649" y="590909"/>
                <a:ext cx="18000" cy="18000"/>
              </a:xfrm>
              <a:prstGeom prst="rect">
                <a:avLst/>
              </a:prstGeom>
            </p:spPr>
          </p:pic>
        </mc:Fallback>
      </mc:AlternateContent>
      <p:pic>
        <p:nvPicPr>
          <p:cNvPr id="4" name="Picture 3" descr="A screenshot of a computer screen&#10;&#10;Description automatically generated">
            <a:extLst>
              <a:ext uri="{FF2B5EF4-FFF2-40B4-BE49-F238E27FC236}">
                <a16:creationId xmlns:a16="http://schemas.microsoft.com/office/drawing/2014/main" id="{9FB996DD-CB33-529C-6E41-9E17F89A99C3}"/>
              </a:ext>
            </a:extLst>
          </p:cNvPr>
          <p:cNvPicPr>
            <a:picLocks noChangeAspect="1"/>
          </p:cNvPicPr>
          <p:nvPr/>
        </p:nvPicPr>
        <p:blipFill rotWithShape="1">
          <a:blip r:embed="rId6"/>
          <a:srcRect r="9529" b="-2"/>
          <a:stretch/>
        </p:blipFill>
        <p:spPr>
          <a:xfrm>
            <a:off x="7145163" y="2960890"/>
            <a:ext cx="4701409" cy="33140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itle 1">
            <a:extLst>
              <a:ext uri="{FF2B5EF4-FFF2-40B4-BE49-F238E27FC236}">
                <a16:creationId xmlns:a16="http://schemas.microsoft.com/office/drawing/2014/main" id="{1ABCB96E-782D-D01E-18B8-B453FA8982D3}"/>
              </a:ext>
            </a:extLst>
          </p:cNvPr>
          <p:cNvSpPr txBox="1">
            <a:spLocks/>
          </p:cNvSpPr>
          <p:nvPr/>
        </p:nvSpPr>
        <p:spPr>
          <a:xfrm>
            <a:off x="5050172" y="365125"/>
            <a:ext cx="6305216"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ea typeface="+mj-lt"/>
                <a:cs typeface="+mj-lt"/>
              </a:rPr>
              <a:t>Automate your Reports</a:t>
            </a:r>
            <a:endParaRPr lang="en-US" dirty="0"/>
          </a:p>
        </p:txBody>
      </p:sp>
      <p:sp>
        <p:nvSpPr>
          <p:cNvPr id="6" name="Content Placeholder 4">
            <a:extLst>
              <a:ext uri="{FF2B5EF4-FFF2-40B4-BE49-F238E27FC236}">
                <a16:creationId xmlns:a16="http://schemas.microsoft.com/office/drawing/2014/main" id="{4FF60033-95B1-9EA1-CE66-99B9C83B0B4A}"/>
              </a:ext>
            </a:extLst>
          </p:cNvPr>
          <p:cNvSpPr txBox="1">
            <a:spLocks/>
          </p:cNvSpPr>
          <p:nvPr/>
        </p:nvSpPr>
        <p:spPr>
          <a:xfrm>
            <a:off x="5016617" y="1770162"/>
            <a:ext cx="6688399" cy="13799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800" dirty="0">
                <a:solidFill>
                  <a:schemeClr val="accent1"/>
                </a:solidFill>
              </a:rPr>
              <a:t>If it’s not in Hubspot</a:t>
            </a:r>
          </a:p>
          <a:p>
            <a:pPr algn="r"/>
            <a:r>
              <a:rPr lang="en-US" sz="1800" dirty="0">
                <a:solidFill>
                  <a:schemeClr val="accent1"/>
                </a:solidFill>
              </a:rPr>
              <a:t>It didn’t happen</a:t>
            </a:r>
          </a:p>
        </p:txBody>
      </p:sp>
    </p:spTree>
    <p:extLst>
      <p:ext uri="{BB962C8B-B14F-4D97-AF65-F5344CB8AC3E}">
        <p14:creationId xmlns:p14="http://schemas.microsoft.com/office/powerpoint/2010/main" val="3994810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D13B35E-867D-A276-1464-1B720D9D18FE}"/>
              </a:ext>
            </a:extLst>
          </p:cNvPr>
          <p:cNvSpPr>
            <a:spLocks noGrp="1"/>
          </p:cNvSpPr>
          <p:nvPr>
            <p:ph type="body" sz="quarter" idx="19"/>
          </p:nvPr>
        </p:nvSpPr>
        <p:spPr/>
        <p:txBody>
          <a:bodyPr/>
          <a:lstStyle/>
          <a:p>
            <a:r>
              <a:rPr lang="en-US" sz="1200" dirty="0"/>
              <a:t>100 calls per day is more than doable, top performers will always try to break this number</a:t>
            </a:r>
            <a:endParaRPr lang="en-US" dirty="0"/>
          </a:p>
        </p:txBody>
      </p:sp>
      <p:sp>
        <p:nvSpPr>
          <p:cNvPr id="7" name="Text Placeholder 6">
            <a:extLst>
              <a:ext uri="{FF2B5EF4-FFF2-40B4-BE49-F238E27FC236}">
                <a16:creationId xmlns:a16="http://schemas.microsoft.com/office/drawing/2014/main" id="{41789DFD-33A4-2B35-0273-533DAED3570B}"/>
              </a:ext>
            </a:extLst>
          </p:cNvPr>
          <p:cNvSpPr>
            <a:spLocks noGrp="1"/>
          </p:cNvSpPr>
          <p:nvPr>
            <p:ph type="body" sz="quarter" idx="27"/>
          </p:nvPr>
        </p:nvSpPr>
        <p:spPr/>
        <p:txBody>
          <a:bodyPr/>
          <a:lstStyle/>
          <a:p>
            <a:r>
              <a:rPr lang="en-US" sz="1200" dirty="0"/>
              <a:t>A good baseline for calls should be 60 per day minimum. </a:t>
            </a:r>
          </a:p>
          <a:p>
            <a:endParaRPr lang="en-US" dirty="0"/>
          </a:p>
        </p:txBody>
      </p:sp>
      <p:sp>
        <p:nvSpPr>
          <p:cNvPr id="11" name="Text Placeholder 10">
            <a:extLst>
              <a:ext uri="{FF2B5EF4-FFF2-40B4-BE49-F238E27FC236}">
                <a16:creationId xmlns:a16="http://schemas.microsoft.com/office/drawing/2014/main" id="{D36131D3-6CEC-3448-96AE-1B9A0CEC6285}"/>
              </a:ext>
            </a:extLst>
          </p:cNvPr>
          <p:cNvSpPr>
            <a:spLocks noGrp="1"/>
          </p:cNvSpPr>
          <p:nvPr>
            <p:ph type="body" sz="quarter" idx="29"/>
          </p:nvPr>
        </p:nvSpPr>
        <p:spPr>
          <a:xfrm>
            <a:off x="3979818" y="5617202"/>
            <a:ext cx="4362994" cy="333375"/>
          </a:xfrm>
        </p:spPr>
        <p:txBody>
          <a:bodyPr/>
          <a:lstStyle/>
          <a:p>
            <a:r>
              <a:rPr lang="en-US" sz="1200" dirty="0"/>
              <a:t>60-100 calls per day, into target lists with emails and LinkedIn requests, will net you an average of 5 meetings per week with your Ideal Client.</a:t>
            </a:r>
          </a:p>
          <a:p>
            <a:endParaRPr lang="en-US" dirty="0"/>
          </a:p>
        </p:txBody>
      </p:sp>
      <p:sp>
        <p:nvSpPr>
          <p:cNvPr id="8" name="Title 7">
            <a:extLst>
              <a:ext uri="{FF2B5EF4-FFF2-40B4-BE49-F238E27FC236}">
                <a16:creationId xmlns:a16="http://schemas.microsoft.com/office/drawing/2014/main" id="{166A61A8-5794-5BE4-6623-2322A30700D2}"/>
              </a:ext>
            </a:extLst>
          </p:cNvPr>
          <p:cNvSpPr>
            <a:spLocks noGrp="1"/>
          </p:cNvSpPr>
          <p:nvPr>
            <p:ph type="title" idx="4294967295"/>
          </p:nvPr>
        </p:nvSpPr>
        <p:spPr>
          <a:xfrm>
            <a:off x="464344" y="331650"/>
            <a:ext cx="11264900" cy="1600200"/>
          </a:xfrm>
        </p:spPr>
        <p:txBody>
          <a:bodyPr anchor="b">
            <a:normAutofit fontScale="90000"/>
          </a:bodyPr>
          <a:lstStyle/>
          <a:p>
            <a:pPr algn="ctr"/>
            <a:r>
              <a:rPr lang="en-US" sz="6000" b="1" dirty="0"/>
              <a:t>Putting it together with Metrics</a:t>
            </a:r>
            <a:endParaRPr lang="en-US" sz="6000" dirty="0"/>
          </a:p>
          <a:p>
            <a:pPr algn="ctr"/>
            <a:endParaRPr lang="en-US" dirty="0"/>
          </a:p>
        </p:txBody>
      </p:sp>
    </p:spTree>
    <p:extLst>
      <p:ext uri="{BB962C8B-B14F-4D97-AF65-F5344CB8AC3E}">
        <p14:creationId xmlns:p14="http://schemas.microsoft.com/office/powerpoint/2010/main" val="3752920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9CCFDC-8974-D42A-5CD6-5736D9E59C03}"/>
              </a:ext>
            </a:extLst>
          </p:cNvPr>
          <p:cNvSpPr>
            <a:spLocks noGrp="1"/>
          </p:cNvSpPr>
          <p:nvPr>
            <p:ph sz="quarter" idx="13"/>
          </p:nvPr>
        </p:nvSpPr>
        <p:spPr>
          <a:xfrm>
            <a:off x="659180" y="3359149"/>
            <a:ext cx="5210065" cy="2303539"/>
          </a:xfrm>
        </p:spPr>
        <p:txBody>
          <a:bodyPr>
            <a:normAutofit/>
          </a:bodyPr>
          <a:lstStyle/>
          <a:p>
            <a:pPr marL="171450" indent="-171450">
              <a:buFont typeface="Arial" panose="020B0604020202020204" pitchFamily="34" charset="0"/>
              <a:buChar char="•"/>
            </a:pPr>
            <a:r>
              <a:rPr lang="en-US" sz="2400" dirty="0"/>
              <a:t>List Creation</a:t>
            </a:r>
          </a:p>
          <a:p>
            <a:pPr marL="171450" indent="-171450">
              <a:buFont typeface="Arial" panose="020B0604020202020204" pitchFamily="34" charset="0"/>
              <a:buChar char="•"/>
            </a:pPr>
            <a:r>
              <a:rPr lang="en-US" sz="2400" dirty="0"/>
              <a:t>Sequence Creation</a:t>
            </a:r>
          </a:p>
          <a:p>
            <a:pPr marL="171450" indent="-171450">
              <a:buFont typeface="Arial" panose="020B0604020202020204" pitchFamily="34" charset="0"/>
              <a:buChar char="•"/>
            </a:pPr>
            <a:r>
              <a:rPr lang="en-US" sz="2400" dirty="0"/>
              <a:t>Scrubbing Process</a:t>
            </a:r>
          </a:p>
        </p:txBody>
      </p:sp>
      <p:sp>
        <p:nvSpPr>
          <p:cNvPr id="2" name="Title 1">
            <a:extLst>
              <a:ext uri="{FF2B5EF4-FFF2-40B4-BE49-F238E27FC236}">
                <a16:creationId xmlns:a16="http://schemas.microsoft.com/office/drawing/2014/main" id="{C862D7C6-3D8A-06C4-5073-EB37365EA6C9}"/>
              </a:ext>
            </a:extLst>
          </p:cNvPr>
          <p:cNvSpPr>
            <a:spLocks noGrp="1"/>
          </p:cNvSpPr>
          <p:nvPr>
            <p:ph type="ctrTitle" idx="4294967295"/>
          </p:nvPr>
        </p:nvSpPr>
        <p:spPr>
          <a:xfrm>
            <a:off x="571500" y="1530349"/>
            <a:ext cx="9145588" cy="2387600"/>
          </a:xfrm>
        </p:spPr>
        <p:txBody>
          <a:bodyPr>
            <a:normAutofit/>
          </a:bodyPr>
          <a:lstStyle/>
          <a:p>
            <a:r>
              <a:rPr lang="en-CA" sz="6000" dirty="0"/>
              <a:t>Building out a Process</a:t>
            </a:r>
          </a:p>
        </p:txBody>
      </p:sp>
    </p:spTree>
    <p:extLst>
      <p:ext uri="{BB962C8B-B14F-4D97-AF65-F5344CB8AC3E}">
        <p14:creationId xmlns:p14="http://schemas.microsoft.com/office/powerpoint/2010/main" val="1090989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C273CA9-EFB7-7160-C928-74EA7B68B2C1}"/>
              </a:ext>
            </a:extLst>
          </p:cNvPr>
          <p:cNvSpPr>
            <a:spLocks noGrp="1"/>
          </p:cNvSpPr>
          <p:nvPr>
            <p:ph type="title"/>
          </p:nvPr>
        </p:nvSpPr>
        <p:spPr>
          <a:xfrm>
            <a:off x="839897" y="365126"/>
            <a:ext cx="10516970" cy="1325563"/>
          </a:xfrm>
        </p:spPr>
        <p:txBody>
          <a:bodyPr anchor="ctr">
            <a:normAutofit/>
          </a:bodyPr>
          <a:lstStyle/>
          <a:p>
            <a:r>
              <a:rPr lang="en-US" b="1"/>
              <a:t>How to Create a Targeted Lead List on LinkedIn</a:t>
            </a:r>
            <a:endParaRPr lang="en-US"/>
          </a:p>
        </p:txBody>
      </p:sp>
      <p:sp>
        <p:nvSpPr>
          <p:cNvPr id="16" name="Text Placeholder 2">
            <a:extLst>
              <a:ext uri="{FF2B5EF4-FFF2-40B4-BE49-F238E27FC236}">
                <a16:creationId xmlns:a16="http://schemas.microsoft.com/office/drawing/2014/main" id="{2190D61D-94CC-145D-E9FA-9219E4FDB7C0}"/>
              </a:ext>
            </a:extLst>
          </p:cNvPr>
          <p:cNvSpPr>
            <a:spLocks noGrp="1"/>
          </p:cNvSpPr>
          <p:nvPr>
            <p:ph type="body" idx="1"/>
          </p:nvPr>
        </p:nvSpPr>
        <p:spPr>
          <a:xfrm>
            <a:off x="839898" y="1681163"/>
            <a:ext cx="5158459" cy="823912"/>
          </a:xfrm>
        </p:spPr>
        <p:txBody>
          <a:bodyPr/>
          <a:lstStyle/>
          <a:p>
            <a:r>
              <a:rPr lang="en-US" dirty="0"/>
              <a:t>Step 1</a:t>
            </a:r>
          </a:p>
        </p:txBody>
      </p:sp>
      <p:pic>
        <p:nvPicPr>
          <p:cNvPr id="4" name="Content Placeholder 3" descr="A screenshot of a computer&#10;&#10;Description automatically generated">
            <a:extLst>
              <a:ext uri="{FF2B5EF4-FFF2-40B4-BE49-F238E27FC236}">
                <a16:creationId xmlns:a16="http://schemas.microsoft.com/office/drawing/2014/main" id="{7F9CD5DD-695A-8DF3-5FC1-EE325235F57B}"/>
              </a:ext>
            </a:extLst>
          </p:cNvPr>
          <p:cNvPicPr>
            <a:picLocks noGrp="1" noChangeAspect="1"/>
          </p:cNvPicPr>
          <p:nvPr>
            <p:ph sz="half" idx="2"/>
          </p:nvPr>
        </p:nvPicPr>
        <p:blipFill rotWithShape="1">
          <a:blip r:embed="rId2"/>
          <a:srcRect l="7949" r="1" b="1"/>
          <a:stretch/>
        </p:blipFill>
        <p:spPr>
          <a:xfrm>
            <a:off x="6220635" y="2510632"/>
            <a:ext cx="5158459" cy="36845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Text Placeholder 4">
            <a:extLst>
              <a:ext uri="{FF2B5EF4-FFF2-40B4-BE49-F238E27FC236}">
                <a16:creationId xmlns:a16="http://schemas.microsoft.com/office/drawing/2014/main" id="{80017CFA-C947-8D3D-3177-EE4BD8C28250}"/>
              </a:ext>
            </a:extLst>
          </p:cNvPr>
          <p:cNvSpPr>
            <a:spLocks noGrp="1"/>
          </p:cNvSpPr>
          <p:nvPr>
            <p:ph type="body" sz="quarter" idx="3"/>
          </p:nvPr>
        </p:nvSpPr>
        <p:spPr>
          <a:xfrm>
            <a:off x="6173004" y="1681163"/>
            <a:ext cx="5183863" cy="823912"/>
          </a:xfrm>
        </p:spPr>
        <p:txBody>
          <a:bodyPr/>
          <a:lstStyle/>
          <a:p>
            <a:r>
              <a:rPr lang="en-US" dirty="0"/>
              <a:t>Step 2</a:t>
            </a:r>
          </a:p>
        </p:txBody>
      </p:sp>
      <p:pic>
        <p:nvPicPr>
          <p:cNvPr id="3" name="Content Placeholder 2" descr="A screenshot of a social media account&#10;&#10;Description automatically generated">
            <a:extLst>
              <a:ext uri="{FF2B5EF4-FFF2-40B4-BE49-F238E27FC236}">
                <a16:creationId xmlns:a16="http://schemas.microsoft.com/office/drawing/2014/main" id="{BBE99F1E-0448-762F-A786-029ADF30EA39}"/>
              </a:ext>
            </a:extLst>
          </p:cNvPr>
          <p:cNvPicPr>
            <a:picLocks noGrp="1" noChangeAspect="1"/>
          </p:cNvPicPr>
          <p:nvPr>
            <p:ph sz="quarter" idx="4"/>
          </p:nvPr>
        </p:nvPicPr>
        <p:blipFill rotWithShape="1">
          <a:blip r:embed="rId3"/>
          <a:srcRect r="10308" b="-3"/>
          <a:stretch/>
        </p:blipFill>
        <p:spPr>
          <a:xfrm>
            <a:off x="814494" y="2548618"/>
            <a:ext cx="5183863" cy="36845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6562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2F0E5AC0-8119-E890-CF13-AA63D7ABCB84}"/>
              </a:ext>
            </a:extLst>
          </p:cNvPr>
          <p:cNvSpPr>
            <a:spLocks noGrp="1"/>
          </p:cNvSpPr>
          <p:nvPr>
            <p:ph type="title"/>
          </p:nvPr>
        </p:nvSpPr>
        <p:spPr>
          <a:xfrm>
            <a:off x="839897" y="365126"/>
            <a:ext cx="10516970" cy="1325563"/>
          </a:xfrm>
        </p:spPr>
        <p:txBody>
          <a:bodyPr anchor="ctr">
            <a:normAutofit/>
          </a:bodyPr>
          <a:lstStyle/>
          <a:p>
            <a:r>
              <a:rPr lang="en-US"/>
              <a:t>Select Target Company Size and Titles, then Save Search</a:t>
            </a:r>
          </a:p>
        </p:txBody>
      </p:sp>
      <p:sp>
        <p:nvSpPr>
          <p:cNvPr id="28" name="Text Placeholder 4">
            <a:extLst>
              <a:ext uri="{FF2B5EF4-FFF2-40B4-BE49-F238E27FC236}">
                <a16:creationId xmlns:a16="http://schemas.microsoft.com/office/drawing/2014/main" id="{8A5AFB5B-C2D3-1783-47FE-AE82FE1A0B81}"/>
              </a:ext>
            </a:extLst>
          </p:cNvPr>
          <p:cNvSpPr>
            <a:spLocks noGrp="1"/>
          </p:cNvSpPr>
          <p:nvPr>
            <p:ph type="body" idx="1"/>
          </p:nvPr>
        </p:nvSpPr>
        <p:spPr>
          <a:xfrm>
            <a:off x="839898" y="1681163"/>
            <a:ext cx="5158459" cy="823912"/>
          </a:xfrm>
        </p:spPr>
        <p:txBody>
          <a:bodyPr anchor="b">
            <a:normAutofit/>
          </a:bodyPr>
          <a:lstStyle/>
          <a:p>
            <a:pPr marL="0" indent="0">
              <a:buNone/>
            </a:pPr>
            <a:r>
              <a:rPr lang="en-US"/>
              <a:t>Step 3	</a:t>
            </a:r>
          </a:p>
        </p:txBody>
      </p:sp>
      <p:pic>
        <p:nvPicPr>
          <p:cNvPr id="8" name="Content Placeholder 7" descr="A screenshot of a computer&#10;&#10;Description automatically generated">
            <a:extLst>
              <a:ext uri="{FF2B5EF4-FFF2-40B4-BE49-F238E27FC236}">
                <a16:creationId xmlns:a16="http://schemas.microsoft.com/office/drawing/2014/main" id="{4D0FA961-304D-1949-9A35-FDB69CC9F2E3}"/>
              </a:ext>
            </a:extLst>
          </p:cNvPr>
          <p:cNvPicPr>
            <a:picLocks noGrp="1" noChangeAspect="1"/>
          </p:cNvPicPr>
          <p:nvPr>
            <p:ph sz="half" idx="2"/>
          </p:nvPr>
        </p:nvPicPr>
        <p:blipFill rotWithShape="1">
          <a:blip r:embed="rId2"/>
          <a:srcRect l="3857" r="3744" b="2"/>
          <a:stretch/>
        </p:blipFill>
        <p:spPr>
          <a:xfrm>
            <a:off x="839898" y="2505075"/>
            <a:ext cx="5158459" cy="36845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0" name="Text Placeholder 5">
            <a:extLst>
              <a:ext uri="{FF2B5EF4-FFF2-40B4-BE49-F238E27FC236}">
                <a16:creationId xmlns:a16="http://schemas.microsoft.com/office/drawing/2014/main" id="{AB27D95B-45C0-EBD1-6802-8CFD93D014C6}"/>
              </a:ext>
            </a:extLst>
          </p:cNvPr>
          <p:cNvSpPr>
            <a:spLocks noGrp="1"/>
          </p:cNvSpPr>
          <p:nvPr>
            <p:ph type="body" sz="quarter" idx="3"/>
          </p:nvPr>
        </p:nvSpPr>
        <p:spPr>
          <a:xfrm>
            <a:off x="6173004" y="1681163"/>
            <a:ext cx="5183863" cy="823912"/>
          </a:xfrm>
        </p:spPr>
        <p:txBody>
          <a:bodyPr anchor="b">
            <a:normAutofit/>
          </a:bodyPr>
          <a:lstStyle/>
          <a:p>
            <a:pPr marL="0" indent="0">
              <a:buNone/>
            </a:pPr>
            <a:r>
              <a:rPr lang="en-US"/>
              <a:t>Step 4</a:t>
            </a:r>
          </a:p>
        </p:txBody>
      </p:sp>
      <p:pic>
        <p:nvPicPr>
          <p:cNvPr id="9" name="Content Placeholder 8" descr="A screenshot of a computer&#10;&#10;Description automatically generated">
            <a:extLst>
              <a:ext uri="{FF2B5EF4-FFF2-40B4-BE49-F238E27FC236}">
                <a16:creationId xmlns:a16="http://schemas.microsoft.com/office/drawing/2014/main" id="{8F28F7D3-E4CA-59C8-5CC2-0E5B17FBB298}"/>
              </a:ext>
            </a:extLst>
          </p:cNvPr>
          <p:cNvPicPr>
            <a:picLocks noGrp="1" noChangeAspect="1"/>
          </p:cNvPicPr>
          <p:nvPr>
            <p:ph sz="quarter" idx="4"/>
          </p:nvPr>
        </p:nvPicPr>
        <p:blipFill rotWithShape="1">
          <a:blip r:embed="rId3"/>
          <a:srcRect r="9252" b="-2"/>
          <a:stretch/>
        </p:blipFill>
        <p:spPr>
          <a:xfrm>
            <a:off x="6173004" y="2505075"/>
            <a:ext cx="5183863" cy="36845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2145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7E773E0C-7654-254B-9477-BAADA0044ACA}"/>
              </a:ext>
            </a:extLst>
          </p:cNvPr>
          <p:cNvPicPr>
            <a:picLocks noChangeAspect="1"/>
          </p:cNvPicPr>
          <p:nvPr/>
        </p:nvPicPr>
        <p:blipFill rotWithShape="1">
          <a:blip r:embed="rId2"/>
          <a:srcRect l="7073" r="22793" b="-2"/>
          <a:stretch/>
        </p:blipFill>
        <p:spPr>
          <a:xfrm>
            <a:off x="4505042" y="1715332"/>
            <a:ext cx="3315225" cy="381731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8FC35E19-53F4-AC53-DB24-376ADB7305A4}"/>
              </a:ext>
            </a:extLst>
          </p:cNvPr>
          <p:cNvSpPr>
            <a:spLocks noGrp="1"/>
          </p:cNvSpPr>
          <p:nvPr>
            <p:ph type="body" sz="quarter" idx="12"/>
          </p:nvPr>
        </p:nvSpPr>
        <p:spPr>
          <a:xfrm>
            <a:off x="469871" y="422275"/>
            <a:ext cx="11257938" cy="1009650"/>
          </a:xfrm>
        </p:spPr>
        <p:txBody>
          <a:bodyPr vert="horz" lIns="91440" tIns="45720" rIns="91440" bIns="45720" rtlCol="0" anchor="ctr">
            <a:noAutofit/>
          </a:bodyPr>
          <a:lstStyle/>
          <a:p>
            <a:r>
              <a:rPr lang="en-US" sz="2800" dirty="0"/>
              <a:t>With a targeted saved search you can customize your messaging. Next, create a lead list:</a:t>
            </a:r>
            <a:endParaRPr lang="en-US" sz="2800" dirty="0">
              <a:cs typeface="Poppins SemiBold"/>
            </a:endParaRPr>
          </a:p>
          <a:p>
            <a:endParaRPr lang="en-US" sz="1600" dirty="0"/>
          </a:p>
        </p:txBody>
      </p:sp>
      <p:pic>
        <p:nvPicPr>
          <p:cNvPr id="5" name="Picture 4" descr="A screenshot of a computer&#10;&#10;Description automatically generated">
            <a:extLst>
              <a:ext uri="{FF2B5EF4-FFF2-40B4-BE49-F238E27FC236}">
                <a16:creationId xmlns:a16="http://schemas.microsoft.com/office/drawing/2014/main" id="{BE1214AB-F163-57BF-CA72-259C6800A13E}"/>
              </a:ext>
            </a:extLst>
          </p:cNvPr>
          <p:cNvPicPr>
            <a:picLocks noChangeAspect="1"/>
          </p:cNvPicPr>
          <p:nvPr/>
        </p:nvPicPr>
        <p:blipFill rotWithShape="1">
          <a:blip r:embed="rId3"/>
          <a:srcRect r="10594" b="-1"/>
          <a:stretch/>
        </p:blipFill>
        <p:spPr>
          <a:xfrm>
            <a:off x="7913062" y="2422694"/>
            <a:ext cx="4045871" cy="28391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descr="A screenshot of a computer&#10;&#10;Description automatically generated">
            <a:extLst>
              <a:ext uri="{FF2B5EF4-FFF2-40B4-BE49-F238E27FC236}">
                <a16:creationId xmlns:a16="http://schemas.microsoft.com/office/drawing/2014/main" id="{4A8FA488-9BBB-C433-94FA-0F2DC1308933}"/>
              </a:ext>
            </a:extLst>
          </p:cNvPr>
          <p:cNvPicPr>
            <a:picLocks noChangeAspect="1"/>
          </p:cNvPicPr>
          <p:nvPr/>
        </p:nvPicPr>
        <p:blipFill rotWithShape="1">
          <a:blip r:embed="rId4"/>
          <a:srcRect r="9529" b="-2"/>
          <a:stretch/>
        </p:blipFill>
        <p:spPr>
          <a:xfrm>
            <a:off x="469870" y="2313419"/>
            <a:ext cx="3904742" cy="277328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ext Placeholder 4">
            <a:extLst>
              <a:ext uri="{FF2B5EF4-FFF2-40B4-BE49-F238E27FC236}">
                <a16:creationId xmlns:a16="http://schemas.microsoft.com/office/drawing/2014/main" id="{BBC1B3B5-E4B7-91B2-5EB3-2BE1A151D064}"/>
              </a:ext>
            </a:extLst>
          </p:cNvPr>
          <p:cNvSpPr>
            <a:spLocks noGrp="1"/>
          </p:cNvSpPr>
          <p:nvPr>
            <p:ph type="body" sz="quarter" idx="13"/>
          </p:nvPr>
        </p:nvSpPr>
        <p:spPr>
          <a:xfrm>
            <a:off x="469870" y="1557752"/>
            <a:ext cx="5238750" cy="555625"/>
          </a:xfrm>
        </p:spPr>
        <p:txBody>
          <a:bodyPr/>
          <a:lstStyle/>
          <a:p>
            <a:pPr marL="0" indent="0" algn="l">
              <a:buNone/>
            </a:pPr>
            <a:r>
              <a:rPr lang="en-US" sz="2400" b="1" dirty="0">
                <a:solidFill>
                  <a:schemeClr val="tx1"/>
                </a:solidFill>
              </a:rPr>
              <a:t>Step 5	</a:t>
            </a:r>
          </a:p>
        </p:txBody>
      </p:sp>
      <p:sp>
        <p:nvSpPr>
          <p:cNvPr id="9" name="Text Placeholder 5">
            <a:extLst>
              <a:ext uri="{FF2B5EF4-FFF2-40B4-BE49-F238E27FC236}">
                <a16:creationId xmlns:a16="http://schemas.microsoft.com/office/drawing/2014/main" id="{21D88F82-AE07-B301-F436-38EEB4D598CA}"/>
              </a:ext>
            </a:extLst>
          </p:cNvPr>
          <p:cNvSpPr txBox="1">
            <a:spLocks/>
          </p:cNvSpPr>
          <p:nvPr/>
        </p:nvSpPr>
        <p:spPr>
          <a:xfrm>
            <a:off x="7961278" y="1557753"/>
            <a:ext cx="3565028"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6</a:t>
            </a:r>
          </a:p>
        </p:txBody>
      </p:sp>
    </p:spTree>
    <p:extLst>
      <p:ext uri="{BB962C8B-B14F-4D97-AF65-F5344CB8AC3E}">
        <p14:creationId xmlns:p14="http://schemas.microsoft.com/office/powerpoint/2010/main" val="385893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AA9A-3724-FDD5-CAD8-0FE34D07949B}"/>
              </a:ext>
            </a:extLst>
          </p:cNvPr>
          <p:cNvSpPr>
            <a:spLocks noGrp="1"/>
          </p:cNvSpPr>
          <p:nvPr>
            <p:ph type="title"/>
          </p:nvPr>
        </p:nvSpPr>
        <p:spPr>
          <a:xfrm>
            <a:off x="469783" y="348347"/>
            <a:ext cx="11262221" cy="1325563"/>
          </a:xfrm>
        </p:spPr>
        <p:txBody>
          <a:bodyPr vert="horz" lIns="91440" tIns="45720" rIns="91440" bIns="45720" rtlCol="0" anchor="ctr">
            <a:noAutofit/>
          </a:bodyPr>
          <a:lstStyle/>
          <a:p>
            <a:r>
              <a:rPr lang="en-US" sz="2700" dirty="0">
                <a:ea typeface="+mj-lt"/>
                <a:cs typeface="+mj-lt"/>
              </a:rPr>
              <a:t>Go back to “Saved Search” and start adding them to your “Lead List.” This will allow more granularity in your initial outreach.</a:t>
            </a:r>
            <a:endParaRPr lang="en-US" sz="2700" dirty="0">
              <a:cs typeface="Poppins SemiBold"/>
            </a:endParaRPr>
          </a:p>
          <a:p>
            <a:endParaRPr lang="en-US" sz="2700" dirty="0">
              <a:cs typeface="Poppins SemiBold"/>
            </a:endParaRPr>
          </a:p>
        </p:txBody>
      </p:sp>
      <p:pic>
        <p:nvPicPr>
          <p:cNvPr id="5" name="Content Placeholder 4" descr="A screenshot of a computer&#10;&#10;Description automatically generated">
            <a:extLst>
              <a:ext uri="{FF2B5EF4-FFF2-40B4-BE49-F238E27FC236}">
                <a16:creationId xmlns:a16="http://schemas.microsoft.com/office/drawing/2014/main" id="{F8A72B50-B61F-0F33-6262-862D3AB062A8}"/>
              </a:ext>
            </a:extLst>
          </p:cNvPr>
          <p:cNvPicPr>
            <a:picLocks noGrp="1" noChangeAspect="1"/>
          </p:cNvPicPr>
          <p:nvPr>
            <p:ph sz="quarter" idx="12"/>
          </p:nvPr>
        </p:nvPicPr>
        <p:blipFill>
          <a:blip r:embed="rId2"/>
          <a:stretch>
            <a:fillRect/>
          </a:stretch>
        </p:blipFill>
        <p:spPr>
          <a:xfrm>
            <a:off x="1838433" y="1572649"/>
            <a:ext cx="3501159" cy="46646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computer&#10;&#10;Description automatically generated">
            <a:extLst>
              <a:ext uri="{FF2B5EF4-FFF2-40B4-BE49-F238E27FC236}">
                <a16:creationId xmlns:a16="http://schemas.microsoft.com/office/drawing/2014/main" id="{115FD19B-64F8-E832-CE19-E077E77F5A4B}"/>
              </a:ext>
            </a:extLst>
          </p:cNvPr>
          <p:cNvPicPr>
            <a:picLocks noGrp="1" noChangeAspect="1"/>
          </p:cNvPicPr>
          <p:nvPr>
            <p:ph sz="quarter" idx="13"/>
          </p:nvPr>
        </p:nvPicPr>
        <p:blipFill>
          <a:blip r:embed="rId3"/>
          <a:stretch>
            <a:fillRect/>
          </a:stretch>
        </p:blipFill>
        <p:spPr>
          <a:xfrm>
            <a:off x="7459901" y="1557753"/>
            <a:ext cx="3536988" cy="46795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Text Placeholder 4">
            <a:extLst>
              <a:ext uri="{FF2B5EF4-FFF2-40B4-BE49-F238E27FC236}">
                <a16:creationId xmlns:a16="http://schemas.microsoft.com/office/drawing/2014/main" id="{B59BFD31-EBDC-C368-E004-33C101993451}"/>
              </a:ext>
            </a:extLst>
          </p:cNvPr>
          <p:cNvSpPr txBox="1">
            <a:spLocks/>
          </p:cNvSpPr>
          <p:nvPr/>
        </p:nvSpPr>
        <p:spPr>
          <a:xfrm>
            <a:off x="677863" y="1557753"/>
            <a:ext cx="5238750" cy="555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Step 7	</a:t>
            </a:r>
          </a:p>
        </p:txBody>
      </p:sp>
      <p:sp>
        <p:nvSpPr>
          <p:cNvPr id="4" name="Text Placeholder 5">
            <a:extLst>
              <a:ext uri="{FF2B5EF4-FFF2-40B4-BE49-F238E27FC236}">
                <a16:creationId xmlns:a16="http://schemas.microsoft.com/office/drawing/2014/main" id="{D7C4AF3A-E358-1FC6-D24C-C501647F4DC4}"/>
              </a:ext>
            </a:extLst>
          </p:cNvPr>
          <p:cNvSpPr txBox="1">
            <a:spLocks/>
          </p:cNvSpPr>
          <p:nvPr/>
        </p:nvSpPr>
        <p:spPr>
          <a:xfrm>
            <a:off x="6276975" y="1528608"/>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8</a:t>
            </a:r>
          </a:p>
        </p:txBody>
      </p:sp>
    </p:spTree>
    <p:extLst>
      <p:ext uri="{BB962C8B-B14F-4D97-AF65-F5344CB8AC3E}">
        <p14:creationId xmlns:p14="http://schemas.microsoft.com/office/powerpoint/2010/main" val="1718279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omputer&#10;&#10;Description automatically generated">
            <a:extLst>
              <a:ext uri="{FF2B5EF4-FFF2-40B4-BE49-F238E27FC236}">
                <a16:creationId xmlns:a16="http://schemas.microsoft.com/office/drawing/2014/main" id="{DA9793DA-1D30-0F74-C4BF-008ED36F01D6}"/>
              </a:ext>
            </a:extLst>
          </p:cNvPr>
          <p:cNvPicPr>
            <a:picLocks noChangeAspect="1"/>
          </p:cNvPicPr>
          <p:nvPr/>
        </p:nvPicPr>
        <p:blipFill>
          <a:blip r:embed="rId2"/>
          <a:stretch>
            <a:fillRect/>
          </a:stretch>
        </p:blipFill>
        <p:spPr>
          <a:xfrm>
            <a:off x="8061682" y="2601529"/>
            <a:ext cx="3883025" cy="25320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computer&#10;&#10;Description automatically generated">
            <a:extLst>
              <a:ext uri="{FF2B5EF4-FFF2-40B4-BE49-F238E27FC236}">
                <a16:creationId xmlns:a16="http://schemas.microsoft.com/office/drawing/2014/main" id="{685C12C5-0E22-A077-9C92-6B0D9C768BB6}"/>
              </a:ext>
            </a:extLst>
          </p:cNvPr>
          <p:cNvPicPr>
            <a:picLocks noGrp="1" noChangeAspect="1"/>
          </p:cNvPicPr>
          <p:nvPr>
            <p:ph sz="quarter" idx="4294967295"/>
          </p:nvPr>
        </p:nvPicPr>
        <p:blipFill>
          <a:blip r:embed="rId3"/>
          <a:stretch>
            <a:fillRect/>
          </a:stretch>
        </p:blipFill>
        <p:spPr>
          <a:xfrm>
            <a:off x="497614" y="2522223"/>
            <a:ext cx="4103688" cy="25320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Content Placeholder 6" descr="A screenshot of a computer&#10;&#10;Description automatically generated">
            <a:extLst>
              <a:ext uri="{FF2B5EF4-FFF2-40B4-BE49-F238E27FC236}">
                <a16:creationId xmlns:a16="http://schemas.microsoft.com/office/drawing/2014/main" id="{A9588C08-2612-0C26-42E5-00C010C0AB06}"/>
              </a:ext>
            </a:extLst>
          </p:cNvPr>
          <p:cNvPicPr>
            <a:picLocks noGrp="1" noChangeAspect="1"/>
          </p:cNvPicPr>
          <p:nvPr>
            <p:ph sz="quarter" idx="4294967295"/>
          </p:nvPr>
        </p:nvPicPr>
        <p:blipFill>
          <a:blip r:embed="rId4"/>
          <a:stretch>
            <a:fillRect/>
          </a:stretch>
        </p:blipFill>
        <p:spPr>
          <a:xfrm>
            <a:off x="4555142" y="3336771"/>
            <a:ext cx="3963988" cy="25320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448E6147-A739-DCFA-AC54-1FF5ABA51D65}"/>
              </a:ext>
            </a:extLst>
          </p:cNvPr>
          <p:cNvSpPr>
            <a:spLocks noGrp="1"/>
          </p:cNvSpPr>
          <p:nvPr>
            <p:ph type="title" idx="4294967295"/>
          </p:nvPr>
        </p:nvSpPr>
        <p:spPr>
          <a:xfrm>
            <a:off x="482462" y="391671"/>
            <a:ext cx="11228663" cy="1325563"/>
          </a:xfrm>
        </p:spPr>
        <p:txBody>
          <a:bodyPr vert="horz" lIns="91440" tIns="45720" rIns="91440" bIns="45720" rtlCol="0" anchor="ctr">
            <a:noAutofit/>
          </a:bodyPr>
          <a:lstStyle/>
          <a:p>
            <a:r>
              <a:rPr lang="en-US" sz="2700" dirty="0">
                <a:ea typeface="+mj-lt"/>
                <a:cs typeface="+mj-lt"/>
              </a:rPr>
              <a:t>Open the Leads List for focused messaging. For example, it will show job changes in last 90 days, allowing personalized messaging around job change.</a:t>
            </a:r>
            <a:endParaRPr lang="en-US" sz="2700" dirty="0">
              <a:cs typeface="Poppins SemiBold"/>
            </a:endParaRPr>
          </a:p>
          <a:p>
            <a:endParaRPr lang="en-US" sz="2700" dirty="0">
              <a:cs typeface="Poppins SemiBold"/>
            </a:endParaRPr>
          </a:p>
        </p:txBody>
      </p:sp>
      <p:sp>
        <p:nvSpPr>
          <p:cNvPr id="3" name="Text Placeholder 4">
            <a:extLst>
              <a:ext uri="{FF2B5EF4-FFF2-40B4-BE49-F238E27FC236}">
                <a16:creationId xmlns:a16="http://schemas.microsoft.com/office/drawing/2014/main" id="{0F126391-813C-A962-152A-A20AD6E28E18}"/>
              </a:ext>
            </a:extLst>
          </p:cNvPr>
          <p:cNvSpPr txBox="1">
            <a:spLocks/>
          </p:cNvSpPr>
          <p:nvPr/>
        </p:nvSpPr>
        <p:spPr>
          <a:xfrm>
            <a:off x="404262" y="1866781"/>
            <a:ext cx="5238750" cy="555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Step 9	</a:t>
            </a:r>
          </a:p>
        </p:txBody>
      </p:sp>
      <p:sp>
        <p:nvSpPr>
          <p:cNvPr id="4" name="Text Placeholder 5">
            <a:extLst>
              <a:ext uri="{FF2B5EF4-FFF2-40B4-BE49-F238E27FC236}">
                <a16:creationId xmlns:a16="http://schemas.microsoft.com/office/drawing/2014/main" id="{2189ED79-3824-B49F-248D-46EB9766A5C3}"/>
              </a:ext>
            </a:extLst>
          </p:cNvPr>
          <p:cNvSpPr txBox="1">
            <a:spLocks/>
          </p:cNvSpPr>
          <p:nvPr/>
        </p:nvSpPr>
        <p:spPr>
          <a:xfrm>
            <a:off x="5083501" y="2781146"/>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10</a:t>
            </a:r>
          </a:p>
        </p:txBody>
      </p:sp>
    </p:spTree>
    <p:extLst>
      <p:ext uri="{BB962C8B-B14F-4D97-AF65-F5344CB8AC3E}">
        <p14:creationId xmlns:p14="http://schemas.microsoft.com/office/powerpoint/2010/main" val="1102351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cture Placeholder 1">
            <a:extLst>
              <a:ext uri="{FF2B5EF4-FFF2-40B4-BE49-F238E27FC236}">
                <a16:creationId xmlns:a16="http://schemas.microsoft.com/office/drawing/2014/main" id="{7F763BE0-CE7C-C27A-CD43-FA908C76BBA7}"/>
              </a:ext>
            </a:extLst>
          </p:cNvPr>
          <p:cNvSpPr>
            <a:spLocks noGrp="1"/>
          </p:cNvSpPr>
          <p:nvPr>
            <p:ph type="pic" sz="quarter" idx="10"/>
          </p:nvPr>
        </p:nvSpPr>
        <p:spPr>
          <a:xfrm>
            <a:off x="0" y="-14870"/>
            <a:ext cx="5220000" cy="6858000"/>
          </a:xfrm>
        </p:spPr>
      </p:sp>
      <p:sp>
        <p:nvSpPr>
          <p:cNvPr id="9" name="Title 1">
            <a:extLst>
              <a:ext uri="{FF2B5EF4-FFF2-40B4-BE49-F238E27FC236}">
                <a16:creationId xmlns:a16="http://schemas.microsoft.com/office/drawing/2014/main" id="{04C18BE0-DE69-EEB6-02F4-5121FD563483}"/>
              </a:ext>
            </a:extLst>
          </p:cNvPr>
          <p:cNvSpPr>
            <a:spLocks noGrp="1"/>
          </p:cNvSpPr>
          <p:nvPr>
            <p:ph type="body" sz="quarter" idx="12"/>
          </p:nvPr>
        </p:nvSpPr>
        <p:spPr>
          <a:xfrm>
            <a:off x="344138" y="2653335"/>
            <a:ext cx="4779693" cy="1133808"/>
          </a:xfrm>
        </p:spPr>
        <p:txBody>
          <a:bodyPr vert="horz" lIns="91440" tIns="45720" rIns="91440" bIns="45720" rtlCol="0" anchor="ctr">
            <a:normAutofit lnSpcReduction="10000"/>
          </a:bodyPr>
          <a:lstStyle/>
          <a:p>
            <a:r>
              <a:rPr lang="en-US" sz="2000" dirty="0">
                <a:solidFill>
                  <a:schemeClr val="bg1"/>
                </a:solidFill>
              </a:rPr>
              <a:t>You can add a filters to your saved searches, thereby allowing you to make separate lists by industry, tenure and employee count. </a:t>
            </a:r>
          </a:p>
          <a:p>
            <a:endParaRPr lang="en-US" sz="1600" dirty="0"/>
          </a:p>
        </p:txBody>
      </p:sp>
      <p:sp>
        <p:nvSpPr>
          <p:cNvPr id="13" name="Content Placeholder 3">
            <a:extLst>
              <a:ext uri="{FF2B5EF4-FFF2-40B4-BE49-F238E27FC236}">
                <a16:creationId xmlns:a16="http://schemas.microsoft.com/office/drawing/2014/main" id="{D07D2061-226A-834F-2495-51B5B1258421}"/>
              </a:ext>
            </a:extLst>
          </p:cNvPr>
          <p:cNvSpPr>
            <a:spLocks noGrp="1"/>
          </p:cNvSpPr>
          <p:nvPr>
            <p:ph sz="quarter" idx="13"/>
          </p:nvPr>
        </p:nvSpPr>
        <p:spPr>
          <a:xfrm>
            <a:off x="5770326" y="2721299"/>
            <a:ext cx="5210065" cy="2845925"/>
          </a:xfrm>
        </p:spPr>
        <p:txBody>
          <a:bodyPr vert="horz" lIns="91440" tIns="45720" rIns="91440" bIns="45720" rtlCol="0">
            <a:normAutofit/>
          </a:bodyPr>
          <a:lstStyle/>
          <a:p>
            <a:pPr marL="0" indent="0">
              <a:buNone/>
            </a:pPr>
            <a:r>
              <a:rPr lang="en-US" b="1" dirty="0"/>
              <a:t>Subject Line: </a:t>
            </a:r>
            <a:r>
              <a:rPr lang="en-US" dirty="0"/>
              <a:t>Belated Congrats on the New Role!</a:t>
            </a:r>
          </a:p>
          <a:p>
            <a:pPr marL="0" indent="0">
              <a:buNone/>
            </a:pPr>
            <a:r>
              <a:rPr lang="en-US" i="1" dirty="0"/>
              <a:t>Hey (</a:t>
            </a:r>
            <a:r>
              <a:rPr lang="en-US" i="1" dirty="0" err="1"/>
              <a:t>First_Name</a:t>
            </a:r>
            <a:r>
              <a:rPr lang="en-US" i="1" dirty="0"/>
              <a:t>)</a:t>
            </a:r>
            <a:endParaRPr lang="en-US" dirty="0"/>
          </a:p>
          <a:p>
            <a:pPr marL="0" indent="0">
              <a:buNone/>
            </a:pPr>
            <a:r>
              <a:rPr lang="en-US" i="1" dirty="0"/>
              <a:t>I made a list in LinkedIn Sales Navigator, used SalesIntel to clean/enrich that list and verify your email, and sent you this note. The criteria I used were CISOs within the Banking industry at Banks with 200+ employees and less than 1 year in role (according to LinkedIn).</a:t>
            </a:r>
            <a:endParaRPr lang="en-US" dirty="0"/>
          </a:p>
          <a:p>
            <a:pPr marL="0" indent="0">
              <a:buNone/>
            </a:pPr>
            <a:r>
              <a:rPr lang="en-US" i="1" dirty="0"/>
              <a:t>Why? Because we know you have a difficult task ahead of you and believe that we can help.</a:t>
            </a:r>
            <a:endParaRPr lang="en-US" dirty="0"/>
          </a:p>
          <a:p>
            <a:pPr marL="0" indent="0">
              <a:buNone/>
            </a:pPr>
            <a:r>
              <a:rPr lang="en-US" i="1" dirty="0"/>
              <a:t>Insert your value add/CTA here.</a:t>
            </a:r>
            <a:endParaRPr lang="en-US" dirty="0"/>
          </a:p>
          <a:p>
            <a:pPr marL="0" indent="0">
              <a:buNone/>
            </a:pPr>
            <a:endParaRPr lang="en-US" dirty="0"/>
          </a:p>
        </p:txBody>
      </p:sp>
      <p:sp>
        <p:nvSpPr>
          <p:cNvPr id="11" name="Content Placeholder 2">
            <a:extLst>
              <a:ext uri="{FF2B5EF4-FFF2-40B4-BE49-F238E27FC236}">
                <a16:creationId xmlns:a16="http://schemas.microsoft.com/office/drawing/2014/main" id="{6541A063-8CF4-A150-4216-B17813913807}"/>
              </a:ext>
            </a:extLst>
          </p:cNvPr>
          <p:cNvSpPr>
            <a:spLocks noGrp="1"/>
          </p:cNvSpPr>
          <p:nvPr>
            <p:ph type="body" sz="quarter" idx="14"/>
          </p:nvPr>
        </p:nvSpPr>
        <p:spPr>
          <a:xfrm>
            <a:off x="5770326" y="1629878"/>
            <a:ext cx="5210065" cy="885104"/>
          </a:xfrm>
        </p:spPr>
        <p:txBody>
          <a:bodyPr vert="horz" lIns="91440" tIns="45720" rIns="91440" bIns="45720" rtlCol="0" anchor="ctr">
            <a:normAutofit/>
          </a:bodyPr>
          <a:lstStyle/>
          <a:p>
            <a:pPr marL="0" indent="0">
              <a:buNone/>
            </a:pPr>
            <a:r>
              <a:rPr lang="en-US" dirty="0"/>
              <a:t>My first message to CISOs in the banking industry at banks with 200-500 employees and less than 1 year in their role would be the following:</a:t>
            </a:r>
          </a:p>
          <a:p>
            <a:pPr marL="0" indent="0">
              <a:buNone/>
            </a:pPr>
            <a:endParaRPr lang="en-US" dirty="0"/>
          </a:p>
        </p:txBody>
      </p:sp>
    </p:spTree>
    <p:extLst>
      <p:ext uri="{BB962C8B-B14F-4D97-AF65-F5344CB8AC3E}">
        <p14:creationId xmlns:p14="http://schemas.microsoft.com/office/powerpoint/2010/main" val="3840750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18F0-34E8-6CBE-458A-7D86B3F99A77}"/>
              </a:ext>
            </a:extLst>
          </p:cNvPr>
          <p:cNvSpPr>
            <a:spLocks noGrp="1"/>
          </p:cNvSpPr>
          <p:nvPr>
            <p:ph type="ctrTitle"/>
          </p:nvPr>
        </p:nvSpPr>
        <p:spPr>
          <a:xfrm>
            <a:off x="1415341" y="329883"/>
            <a:ext cx="9145191" cy="2387600"/>
          </a:xfrm>
        </p:spPr>
        <p:txBody>
          <a:bodyPr anchor="b">
            <a:normAutofit/>
          </a:bodyPr>
          <a:lstStyle/>
          <a:p>
            <a:r>
              <a:rPr lang="en-US" dirty="0"/>
              <a:t>This does a few things:</a:t>
            </a:r>
          </a:p>
        </p:txBody>
      </p:sp>
      <p:sp>
        <p:nvSpPr>
          <p:cNvPr id="3" name="Content Placeholder 2">
            <a:extLst>
              <a:ext uri="{FF2B5EF4-FFF2-40B4-BE49-F238E27FC236}">
                <a16:creationId xmlns:a16="http://schemas.microsoft.com/office/drawing/2014/main" id="{BA0C5482-B72B-43CD-99C7-57E5CB3D6C31}"/>
              </a:ext>
            </a:extLst>
          </p:cNvPr>
          <p:cNvSpPr>
            <a:spLocks noGrp="1"/>
          </p:cNvSpPr>
          <p:nvPr>
            <p:ph type="subTitle" idx="1"/>
          </p:nvPr>
        </p:nvSpPr>
        <p:spPr>
          <a:xfrm>
            <a:off x="1704762" y="2788586"/>
            <a:ext cx="9145191" cy="1655762"/>
          </a:xfrm>
        </p:spPr>
        <p:txBody>
          <a:bodyPr vert="horz" lIns="91440" tIns="45720" rIns="91440" bIns="45720" rtlCol="0">
            <a:normAutofit/>
          </a:bodyPr>
          <a:lstStyle/>
          <a:p>
            <a:pPr marL="0" indent="0">
              <a:buNone/>
            </a:pPr>
            <a:endParaRPr lang="en-US" sz="1700" dirty="0"/>
          </a:p>
          <a:p>
            <a:pPr marL="457200" indent="-457200" algn="l">
              <a:buFont typeface="+mj-lt"/>
              <a:buAutoNum type="arabicPeriod"/>
            </a:pPr>
            <a:r>
              <a:rPr lang="en-US" sz="1700" dirty="0"/>
              <a:t>Gets them to open your email, which is over 90% of the battle. </a:t>
            </a:r>
          </a:p>
          <a:p>
            <a:pPr marL="457200" indent="-457200" algn="l">
              <a:buFont typeface="+mj-lt"/>
              <a:buAutoNum type="arabicPeriod"/>
            </a:pPr>
            <a:endParaRPr lang="en-US" sz="1700" dirty="0"/>
          </a:p>
          <a:p>
            <a:pPr marL="457200" indent="-457200" algn="l">
              <a:buFont typeface="+mj-lt"/>
              <a:buAutoNum type="arabicPeriod"/>
            </a:pPr>
            <a:r>
              <a:rPr lang="en-US" sz="1700" dirty="0"/>
              <a:t>It lets them know you did your research and that you’re honest, establishing trust. </a:t>
            </a:r>
          </a:p>
          <a:p>
            <a:endParaRPr lang="en-US" sz="1700" dirty="0"/>
          </a:p>
        </p:txBody>
      </p:sp>
    </p:spTree>
    <p:extLst>
      <p:ext uri="{BB962C8B-B14F-4D97-AF65-F5344CB8AC3E}">
        <p14:creationId xmlns:p14="http://schemas.microsoft.com/office/powerpoint/2010/main" val="2018860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6B2AFD-312D-7E2A-951F-86EAB02B49B2}"/>
              </a:ext>
            </a:extLst>
          </p:cNvPr>
          <p:cNvSpPr>
            <a:spLocks noGrp="1"/>
          </p:cNvSpPr>
          <p:nvPr>
            <p:ph type="title"/>
          </p:nvPr>
        </p:nvSpPr>
        <p:spPr>
          <a:xfrm>
            <a:off x="838200" y="365125"/>
            <a:ext cx="10517188" cy="1325563"/>
          </a:xfrm>
        </p:spPr>
        <p:txBody>
          <a:bodyPr vert="horz" lIns="91440" tIns="45720" rIns="91440" bIns="45720" rtlCol="0" anchor="ctr">
            <a:normAutofit/>
          </a:bodyPr>
          <a:lstStyle/>
          <a:p>
            <a:r>
              <a:rPr lang="en-US" sz="2800" dirty="0"/>
              <a:t>Easily customizable and can be exported directly to your CRM using Sales Navigator Advanced:</a:t>
            </a:r>
            <a:endParaRPr lang="en-US" sz="2800" dirty="0">
              <a:cs typeface="Poppins SemiBold"/>
            </a:endParaRPr>
          </a:p>
          <a:p>
            <a:endParaRPr lang="en-US" sz="1800" dirty="0"/>
          </a:p>
        </p:txBody>
      </p:sp>
      <p:pic>
        <p:nvPicPr>
          <p:cNvPr id="6" name="Picture Placeholder 5" descr="A screenshot of a computer&#10;&#10;Description automatically generated">
            <a:extLst>
              <a:ext uri="{FF2B5EF4-FFF2-40B4-BE49-F238E27FC236}">
                <a16:creationId xmlns:a16="http://schemas.microsoft.com/office/drawing/2014/main" id="{A64FF379-BF92-E180-2C5C-C83DB6E8CA0F}"/>
              </a:ext>
            </a:extLst>
          </p:cNvPr>
          <p:cNvPicPr>
            <a:picLocks noGrp="1" noChangeAspect="1"/>
          </p:cNvPicPr>
          <p:nvPr>
            <p:ph idx="1"/>
          </p:nvPr>
        </p:nvPicPr>
        <p:blipFill>
          <a:blip r:embed="rId2"/>
          <a:stretch/>
        </p:blipFill>
        <p:spPr>
          <a:xfrm>
            <a:off x="4443285" y="1825625"/>
            <a:ext cx="3307018" cy="43513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ext Placeholder 5">
            <a:extLst>
              <a:ext uri="{FF2B5EF4-FFF2-40B4-BE49-F238E27FC236}">
                <a16:creationId xmlns:a16="http://schemas.microsoft.com/office/drawing/2014/main" id="{2573B22E-280B-6DC0-3BC5-A1ECC91BA685}"/>
              </a:ext>
            </a:extLst>
          </p:cNvPr>
          <p:cNvSpPr txBox="1">
            <a:spLocks/>
          </p:cNvSpPr>
          <p:nvPr/>
        </p:nvSpPr>
        <p:spPr>
          <a:xfrm>
            <a:off x="3038825" y="1859620"/>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11</a:t>
            </a:r>
          </a:p>
        </p:txBody>
      </p:sp>
    </p:spTree>
    <p:extLst>
      <p:ext uri="{BB962C8B-B14F-4D97-AF65-F5344CB8AC3E}">
        <p14:creationId xmlns:p14="http://schemas.microsoft.com/office/powerpoint/2010/main" val="1341758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6252-65CD-2236-0BCC-3B142A6EAA99}"/>
              </a:ext>
            </a:extLst>
          </p:cNvPr>
          <p:cNvSpPr>
            <a:spLocks noGrp="1"/>
          </p:cNvSpPr>
          <p:nvPr>
            <p:ph type="body" sz="quarter" idx="12"/>
          </p:nvPr>
        </p:nvSpPr>
        <p:spPr>
          <a:xfrm>
            <a:off x="724370" y="2090553"/>
            <a:ext cx="7589120" cy="1009650"/>
          </a:xfrm>
        </p:spPr>
        <p:txBody>
          <a:bodyPr anchor="ctr">
            <a:normAutofit fontScale="92500"/>
          </a:bodyPr>
          <a:lstStyle/>
          <a:p>
            <a:r>
              <a:rPr lang="en-US" sz="6000" b="1" dirty="0"/>
              <a:t>Sequence Creation</a:t>
            </a:r>
            <a:endParaRPr lang="en-US" sz="6000" dirty="0"/>
          </a:p>
          <a:p>
            <a:endParaRPr lang="en-US" sz="3700" dirty="0"/>
          </a:p>
        </p:txBody>
      </p:sp>
      <p:sp>
        <p:nvSpPr>
          <p:cNvPr id="10" name="Text Placeholder 4">
            <a:extLst>
              <a:ext uri="{FF2B5EF4-FFF2-40B4-BE49-F238E27FC236}">
                <a16:creationId xmlns:a16="http://schemas.microsoft.com/office/drawing/2014/main" id="{63479C8E-6140-FFCF-9A46-8D5FB8AF23D1}"/>
              </a:ext>
            </a:extLst>
          </p:cNvPr>
          <p:cNvSpPr>
            <a:spLocks noGrp="1"/>
          </p:cNvSpPr>
          <p:nvPr>
            <p:ph type="body" sz="quarter" idx="14"/>
          </p:nvPr>
        </p:nvSpPr>
        <p:spPr>
          <a:xfrm>
            <a:off x="724370" y="3711014"/>
            <a:ext cx="6586635" cy="353452"/>
          </a:xfrm>
        </p:spPr>
        <p:txBody>
          <a:bodyPr/>
          <a:lstStyle/>
          <a:p>
            <a:r>
              <a:rPr lang="en-US" sz="2400" dirty="0">
                <a:solidFill>
                  <a:schemeClr val="tx1"/>
                </a:solidFill>
                <a:latin typeface="+mn-lt"/>
                <a:hlinkClick r:id="rId3">
                  <a:extLst>
                    <a:ext uri="{A12FA001-AC4F-418D-AE19-62706E023703}">
                      <ahyp:hlinkClr xmlns:ahyp="http://schemas.microsoft.com/office/drawing/2018/hyperlinkcolor" val="tx"/>
                    </a:ext>
                  </a:extLst>
                </a:hlinkClick>
              </a:rPr>
              <a:t>On average, it takes eight cold calls to reach a prospect with a sales cycle of 6 months to one year, or more.</a:t>
            </a:r>
            <a:r>
              <a:rPr lang="en-US" sz="2400" dirty="0">
                <a:solidFill>
                  <a:schemeClr val="tx1"/>
                </a:solidFill>
                <a:latin typeface="+mn-lt"/>
              </a:rPr>
              <a:t> </a:t>
            </a:r>
          </a:p>
          <a:p>
            <a:endParaRPr lang="en-US" dirty="0"/>
          </a:p>
        </p:txBody>
      </p:sp>
    </p:spTree>
    <p:extLst>
      <p:ext uri="{BB962C8B-B14F-4D97-AF65-F5344CB8AC3E}">
        <p14:creationId xmlns:p14="http://schemas.microsoft.com/office/powerpoint/2010/main" val="1429167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3E6F1-2CB2-8322-261D-5E9AC701C577}"/>
              </a:ext>
            </a:extLst>
          </p:cNvPr>
          <p:cNvSpPr>
            <a:spLocks noGrp="1"/>
          </p:cNvSpPr>
          <p:nvPr>
            <p:ph type="body" sz="quarter" idx="4294967295"/>
          </p:nvPr>
        </p:nvSpPr>
        <p:spPr>
          <a:xfrm>
            <a:off x="0" y="393700"/>
            <a:ext cx="11237913" cy="1311275"/>
          </a:xfrm>
        </p:spPr>
        <p:txBody>
          <a:bodyPr vert="horz" lIns="91440" tIns="45720" rIns="91440" bIns="45720" rtlCol="0" anchor="t">
            <a:noAutofit/>
          </a:bodyPr>
          <a:lstStyle/>
          <a:p>
            <a:pPr marL="0" indent="0" algn="ctr">
              <a:buNone/>
            </a:pPr>
            <a:r>
              <a:rPr lang="en-US" sz="4400" dirty="0">
                <a:latin typeface="Poppins ExtraBold" panose="00000900000000000000" pitchFamily="2" charset="0"/>
                <a:cs typeface="Poppins ExtraBold" panose="00000900000000000000" pitchFamily="2" charset="0"/>
              </a:rPr>
              <a:t>Setting Up a Sequence in HubSpot</a:t>
            </a:r>
          </a:p>
        </p:txBody>
      </p:sp>
      <p:pic>
        <p:nvPicPr>
          <p:cNvPr id="8" name="Content Placeholder 7" descr="A screenshot of a computer&#10;&#10;Description automatically generated">
            <a:extLst>
              <a:ext uri="{FF2B5EF4-FFF2-40B4-BE49-F238E27FC236}">
                <a16:creationId xmlns:a16="http://schemas.microsoft.com/office/drawing/2014/main" id="{393A82C0-CBF3-DB33-5F36-C81101E11ECF}"/>
              </a:ext>
            </a:extLst>
          </p:cNvPr>
          <p:cNvPicPr>
            <a:picLocks noGrp="1" noChangeAspect="1"/>
          </p:cNvPicPr>
          <p:nvPr>
            <p:ph type="pic" sz="quarter" idx="4294967295"/>
          </p:nvPr>
        </p:nvPicPr>
        <p:blipFill rotWithShape="1">
          <a:blip r:embed="rId2"/>
          <a:srcRect l="13249" r="31315" b="1"/>
          <a:stretch/>
        </p:blipFill>
        <p:spPr>
          <a:xfrm>
            <a:off x="4730816" y="1781363"/>
            <a:ext cx="3087688" cy="35639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Content Placeholder 6" descr="A screenshot of a computer&#10;&#10;Description automatically generated">
            <a:extLst>
              <a:ext uri="{FF2B5EF4-FFF2-40B4-BE49-F238E27FC236}">
                <a16:creationId xmlns:a16="http://schemas.microsoft.com/office/drawing/2014/main" id="{17AF96AB-12DA-DC7D-C01A-427EC3FB70A1}"/>
              </a:ext>
            </a:extLst>
          </p:cNvPr>
          <p:cNvPicPr>
            <a:picLocks noGrp="1" noChangeAspect="1"/>
          </p:cNvPicPr>
          <p:nvPr>
            <p:ph sz="quarter" idx="4294967295"/>
          </p:nvPr>
        </p:nvPicPr>
        <p:blipFill rotWithShape="1">
          <a:blip r:embed="rId3"/>
          <a:srcRect r="6690" b="-3"/>
          <a:stretch/>
        </p:blipFill>
        <p:spPr>
          <a:xfrm>
            <a:off x="187690" y="1824219"/>
            <a:ext cx="4025286" cy="28380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Content Placeholder 8" descr="A screenshot of a computer&#10;&#10;Description automatically generated">
            <a:extLst>
              <a:ext uri="{FF2B5EF4-FFF2-40B4-BE49-F238E27FC236}">
                <a16:creationId xmlns:a16="http://schemas.microsoft.com/office/drawing/2014/main" id="{47B39B7C-E19A-C45E-65EF-4359DEAA5032}"/>
              </a:ext>
            </a:extLst>
          </p:cNvPr>
          <p:cNvPicPr>
            <a:picLocks noGrp="1" noChangeAspect="1"/>
          </p:cNvPicPr>
          <p:nvPr>
            <p:ph sz="quarter" idx="4294967295"/>
          </p:nvPr>
        </p:nvPicPr>
        <p:blipFill rotWithShape="1">
          <a:blip r:embed="rId4"/>
          <a:srcRect r="34290"/>
          <a:stretch/>
        </p:blipFill>
        <p:spPr>
          <a:xfrm>
            <a:off x="8267383" y="1781363"/>
            <a:ext cx="3590925" cy="3519488"/>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Text Placeholder 5">
            <a:extLst>
              <a:ext uri="{FF2B5EF4-FFF2-40B4-BE49-F238E27FC236}">
                <a16:creationId xmlns:a16="http://schemas.microsoft.com/office/drawing/2014/main" id="{683BEA7A-B24E-F94C-E39A-3EED3D6FEB28}"/>
              </a:ext>
            </a:extLst>
          </p:cNvPr>
          <p:cNvSpPr txBox="1">
            <a:spLocks/>
          </p:cNvSpPr>
          <p:nvPr/>
        </p:nvSpPr>
        <p:spPr>
          <a:xfrm>
            <a:off x="187690" y="1260269"/>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1</a:t>
            </a:r>
          </a:p>
        </p:txBody>
      </p:sp>
      <p:sp>
        <p:nvSpPr>
          <p:cNvPr id="4" name="Text Placeholder 5">
            <a:extLst>
              <a:ext uri="{FF2B5EF4-FFF2-40B4-BE49-F238E27FC236}">
                <a16:creationId xmlns:a16="http://schemas.microsoft.com/office/drawing/2014/main" id="{1DF99675-64E0-1A1C-4F01-D0FEF14A885D}"/>
              </a:ext>
            </a:extLst>
          </p:cNvPr>
          <p:cNvSpPr txBox="1">
            <a:spLocks/>
          </p:cNvSpPr>
          <p:nvPr/>
        </p:nvSpPr>
        <p:spPr>
          <a:xfrm>
            <a:off x="4534228" y="1260269"/>
            <a:ext cx="6161515" cy="584984"/>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2</a:t>
            </a:r>
          </a:p>
        </p:txBody>
      </p:sp>
      <p:sp>
        <p:nvSpPr>
          <p:cNvPr id="5" name="Text Placeholder 5">
            <a:extLst>
              <a:ext uri="{FF2B5EF4-FFF2-40B4-BE49-F238E27FC236}">
                <a16:creationId xmlns:a16="http://schemas.microsoft.com/office/drawing/2014/main" id="{D910B2B9-08D7-337F-BE7A-529621ABAC97}"/>
              </a:ext>
            </a:extLst>
          </p:cNvPr>
          <p:cNvSpPr txBox="1">
            <a:spLocks/>
          </p:cNvSpPr>
          <p:nvPr/>
        </p:nvSpPr>
        <p:spPr>
          <a:xfrm>
            <a:off x="8094617" y="1260270"/>
            <a:ext cx="5086648"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3</a:t>
            </a:r>
          </a:p>
        </p:txBody>
      </p:sp>
    </p:spTree>
    <p:extLst>
      <p:ext uri="{BB962C8B-B14F-4D97-AF65-F5344CB8AC3E}">
        <p14:creationId xmlns:p14="http://schemas.microsoft.com/office/powerpoint/2010/main" val="2467948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72103D67-89AB-281F-DBCB-DBED519E1FEE}"/>
              </a:ext>
            </a:extLst>
          </p:cNvPr>
          <p:cNvPicPr>
            <a:picLocks noGrp="1" noChangeAspect="1"/>
          </p:cNvPicPr>
          <p:nvPr>
            <p:ph sz="quarter" idx="4294967295"/>
          </p:nvPr>
        </p:nvPicPr>
        <p:blipFill>
          <a:blip r:embed="rId2"/>
          <a:stretch>
            <a:fillRect/>
          </a:stretch>
        </p:blipFill>
        <p:spPr>
          <a:xfrm>
            <a:off x="246507" y="706705"/>
            <a:ext cx="4208303" cy="274014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descr="A screenshot of a search template&#10;&#10;Description automatically generated">
            <a:extLst>
              <a:ext uri="{FF2B5EF4-FFF2-40B4-BE49-F238E27FC236}">
                <a16:creationId xmlns:a16="http://schemas.microsoft.com/office/drawing/2014/main" id="{8352BFC0-BD5F-E45D-1586-5AF69C01A0AE}"/>
              </a:ext>
            </a:extLst>
          </p:cNvPr>
          <p:cNvPicPr>
            <a:picLocks noChangeAspect="1"/>
          </p:cNvPicPr>
          <p:nvPr/>
        </p:nvPicPr>
        <p:blipFill>
          <a:blip r:embed="rId3"/>
          <a:stretch>
            <a:fillRect/>
          </a:stretch>
        </p:blipFill>
        <p:spPr>
          <a:xfrm>
            <a:off x="3729350" y="2306792"/>
            <a:ext cx="4201895" cy="27402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ext Placeholder 5">
            <a:extLst>
              <a:ext uri="{FF2B5EF4-FFF2-40B4-BE49-F238E27FC236}">
                <a16:creationId xmlns:a16="http://schemas.microsoft.com/office/drawing/2014/main" id="{90FE4616-EE6C-42E0-0CDD-18D8C07C5061}"/>
              </a:ext>
            </a:extLst>
          </p:cNvPr>
          <p:cNvSpPr txBox="1">
            <a:spLocks/>
          </p:cNvSpPr>
          <p:nvPr/>
        </p:nvSpPr>
        <p:spPr>
          <a:xfrm>
            <a:off x="246507" y="286349"/>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4</a:t>
            </a:r>
          </a:p>
        </p:txBody>
      </p:sp>
      <p:sp>
        <p:nvSpPr>
          <p:cNvPr id="3" name="Text Placeholder 5">
            <a:extLst>
              <a:ext uri="{FF2B5EF4-FFF2-40B4-BE49-F238E27FC236}">
                <a16:creationId xmlns:a16="http://schemas.microsoft.com/office/drawing/2014/main" id="{89336492-A509-80C2-881C-F4AD0F48821A}"/>
              </a:ext>
            </a:extLst>
          </p:cNvPr>
          <p:cNvSpPr txBox="1">
            <a:spLocks/>
          </p:cNvSpPr>
          <p:nvPr/>
        </p:nvSpPr>
        <p:spPr>
          <a:xfrm>
            <a:off x="4484356" y="1751167"/>
            <a:ext cx="2969276"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5</a:t>
            </a:r>
          </a:p>
        </p:txBody>
      </p:sp>
      <p:sp>
        <p:nvSpPr>
          <p:cNvPr id="4" name="Text Placeholder 5">
            <a:extLst>
              <a:ext uri="{FF2B5EF4-FFF2-40B4-BE49-F238E27FC236}">
                <a16:creationId xmlns:a16="http://schemas.microsoft.com/office/drawing/2014/main" id="{2B8BF08F-DEA0-E16D-D8B9-F44CEBEDBC28}"/>
              </a:ext>
            </a:extLst>
          </p:cNvPr>
          <p:cNvSpPr txBox="1">
            <a:spLocks/>
          </p:cNvSpPr>
          <p:nvPr/>
        </p:nvSpPr>
        <p:spPr>
          <a:xfrm>
            <a:off x="8124191" y="3120186"/>
            <a:ext cx="3575576"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6</a:t>
            </a:r>
          </a:p>
        </p:txBody>
      </p:sp>
      <p:pic>
        <p:nvPicPr>
          <p:cNvPr id="11" name="Picture 10" descr="A screenshot of a computer&#10;&#10;Description automatically generated">
            <a:extLst>
              <a:ext uri="{FF2B5EF4-FFF2-40B4-BE49-F238E27FC236}">
                <a16:creationId xmlns:a16="http://schemas.microsoft.com/office/drawing/2014/main" id="{F1A0E05D-6589-2ECA-C508-380B3D2A5806}"/>
              </a:ext>
            </a:extLst>
          </p:cNvPr>
          <p:cNvPicPr>
            <a:picLocks noChangeAspect="1"/>
          </p:cNvPicPr>
          <p:nvPr/>
        </p:nvPicPr>
        <p:blipFill>
          <a:blip r:embed="rId4"/>
          <a:stretch>
            <a:fillRect/>
          </a:stretch>
        </p:blipFill>
        <p:spPr>
          <a:xfrm>
            <a:off x="7690820" y="3623380"/>
            <a:ext cx="4201894" cy="27293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1711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FA373CEB-4DC2-3193-2B0B-7BA6286A5C8F}"/>
              </a:ext>
            </a:extLst>
          </p:cNvPr>
          <p:cNvPicPr>
            <a:picLocks noChangeAspect="1"/>
          </p:cNvPicPr>
          <p:nvPr/>
        </p:nvPicPr>
        <p:blipFill>
          <a:blip r:embed="rId2"/>
          <a:stretch>
            <a:fillRect/>
          </a:stretch>
        </p:blipFill>
        <p:spPr>
          <a:xfrm>
            <a:off x="476969" y="606228"/>
            <a:ext cx="5022013" cy="32176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descr="A screenshot of a email&#10;&#10;Description automatically generated">
            <a:extLst>
              <a:ext uri="{FF2B5EF4-FFF2-40B4-BE49-F238E27FC236}">
                <a16:creationId xmlns:a16="http://schemas.microsoft.com/office/drawing/2014/main" id="{AC81EF8D-6122-1C09-B5BA-B7E520C0A617}"/>
              </a:ext>
            </a:extLst>
          </p:cNvPr>
          <p:cNvPicPr>
            <a:picLocks noChangeAspect="1"/>
          </p:cNvPicPr>
          <p:nvPr/>
        </p:nvPicPr>
        <p:blipFill>
          <a:blip r:embed="rId3"/>
          <a:stretch>
            <a:fillRect/>
          </a:stretch>
        </p:blipFill>
        <p:spPr>
          <a:xfrm>
            <a:off x="7454992" y="321970"/>
            <a:ext cx="4201895" cy="270736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descr="A screenshot of a computer&#10;&#10;Description automatically generated">
            <a:extLst>
              <a:ext uri="{FF2B5EF4-FFF2-40B4-BE49-F238E27FC236}">
                <a16:creationId xmlns:a16="http://schemas.microsoft.com/office/drawing/2014/main" id="{392ADEAB-52FD-431C-BB47-3E08D2A22F72}"/>
              </a:ext>
            </a:extLst>
          </p:cNvPr>
          <p:cNvPicPr>
            <a:picLocks noChangeAspect="1"/>
          </p:cNvPicPr>
          <p:nvPr/>
        </p:nvPicPr>
        <p:blipFill>
          <a:blip r:embed="rId4"/>
          <a:stretch>
            <a:fillRect/>
          </a:stretch>
        </p:blipFill>
        <p:spPr>
          <a:xfrm>
            <a:off x="7454992" y="3429000"/>
            <a:ext cx="4201895" cy="274812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D07ADF80-65DA-64B1-591C-6E04240457C7}"/>
              </a:ext>
            </a:extLst>
          </p:cNvPr>
          <p:cNvSpPr txBox="1"/>
          <p:nvPr/>
        </p:nvSpPr>
        <p:spPr>
          <a:xfrm>
            <a:off x="405458" y="4241463"/>
            <a:ext cx="550039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mj-lt"/>
              <a:buAutoNum type="arabicPeriod"/>
            </a:pPr>
            <a:r>
              <a:rPr lang="en-US" sz="1200" dirty="0">
                <a:ea typeface="+mn-lt"/>
                <a:cs typeface="+mn-lt"/>
              </a:rPr>
              <a:t>Call sequence: Weekly for 1 month (4 emails and calls)</a:t>
            </a:r>
          </a:p>
          <a:p>
            <a:pPr marL="228600" indent="-228600">
              <a:buFont typeface="+mj-lt"/>
              <a:buAutoNum type="arabicPeriod"/>
            </a:pPr>
            <a:endParaRPr lang="en-US" sz="1200" dirty="0">
              <a:ea typeface="+mn-lt"/>
              <a:cs typeface="+mn-lt"/>
            </a:endParaRPr>
          </a:p>
          <a:p>
            <a:pPr marL="228600" indent="-228600">
              <a:buFont typeface="+mj-lt"/>
              <a:buAutoNum type="arabicPeriod"/>
            </a:pPr>
            <a:r>
              <a:rPr lang="en-US" sz="1200" dirty="0">
                <a:ea typeface="+mn-lt"/>
                <a:cs typeface="+mn-lt"/>
              </a:rPr>
              <a:t>No response, switch to every other week (alternating call vs. email)</a:t>
            </a:r>
          </a:p>
          <a:p>
            <a:pPr marL="228600" indent="-228600">
              <a:buFont typeface="+mj-lt"/>
              <a:buAutoNum type="arabicPeriod"/>
            </a:pPr>
            <a:endParaRPr lang="en-US" sz="1200" dirty="0">
              <a:ea typeface="+mn-lt"/>
              <a:cs typeface="+mn-lt"/>
            </a:endParaRPr>
          </a:p>
          <a:p>
            <a:pPr marL="228600" indent="-228600">
              <a:buFont typeface="+mj-lt"/>
              <a:buAutoNum type="arabicPeriod"/>
            </a:pPr>
            <a:r>
              <a:rPr lang="en-US" sz="1200" dirty="0">
                <a:ea typeface="+mn-lt"/>
                <a:cs typeface="+mn-lt"/>
              </a:rPr>
              <a:t>Then Rest: Add to a different sequence or rest for 30 days. Rescrub list or add different contacts from the company. Repeat process. </a:t>
            </a:r>
            <a:endParaRPr lang="en-US" dirty="0">
              <a:cs typeface="Poppins"/>
            </a:endParaRPr>
          </a:p>
        </p:txBody>
      </p:sp>
      <p:sp>
        <p:nvSpPr>
          <p:cNvPr id="6" name="Text Placeholder 5">
            <a:extLst>
              <a:ext uri="{FF2B5EF4-FFF2-40B4-BE49-F238E27FC236}">
                <a16:creationId xmlns:a16="http://schemas.microsoft.com/office/drawing/2014/main" id="{53A8423B-E487-DE4D-E565-EE61EC052C2A}"/>
              </a:ext>
            </a:extLst>
          </p:cNvPr>
          <p:cNvSpPr txBox="1">
            <a:spLocks/>
          </p:cNvSpPr>
          <p:nvPr/>
        </p:nvSpPr>
        <p:spPr>
          <a:xfrm>
            <a:off x="405458" y="152423"/>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7</a:t>
            </a:r>
          </a:p>
        </p:txBody>
      </p:sp>
      <p:sp>
        <p:nvSpPr>
          <p:cNvPr id="7" name="Text Placeholder 5">
            <a:extLst>
              <a:ext uri="{FF2B5EF4-FFF2-40B4-BE49-F238E27FC236}">
                <a16:creationId xmlns:a16="http://schemas.microsoft.com/office/drawing/2014/main" id="{A544B75D-243B-2DC3-068D-3D2AE1FFCDDB}"/>
              </a:ext>
            </a:extLst>
          </p:cNvPr>
          <p:cNvSpPr txBox="1">
            <a:spLocks/>
          </p:cNvSpPr>
          <p:nvPr/>
        </p:nvSpPr>
        <p:spPr>
          <a:xfrm>
            <a:off x="6029682" y="3298431"/>
            <a:ext cx="2969276"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9</a:t>
            </a:r>
          </a:p>
        </p:txBody>
      </p:sp>
      <p:sp>
        <p:nvSpPr>
          <p:cNvPr id="8" name="Text Placeholder 5">
            <a:extLst>
              <a:ext uri="{FF2B5EF4-FFF2-40B4-BE49-F238E27FC236}">
                <a16:creationId xmlns:a16="http://schemas.microsoft.com/office/drawing/2014/main" id="{AE6AFE57-C874-05C1-E8D9-44775E30B7F0}"/>
              </a:ext>
            </a:extLst>
          </p:cNvPr>
          <p:cNvSpPr txBox="1">
            <a:spLocks/>
          </p:cNvSpPr>
          <p:nvPr/>
        </p:nvSpPr>
        <p:spPr>
          <a:xfrm>
            <a:off x="5980364" y="152423"/>
            <a:ext cx="3575576"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8</a:t>
            </a:r>
          </a:p>
        </p:txBody>
      </p:sp>
    </p:spTree>
    <p:extLst>
      <p:ext uri="{BB962C8B-B14F-4D97-AF65-F5344CB8AC3E}">
        <p14:creationId xmlns:p14="http://schemas.microsoft.com/office/powerpoint/2010/main" val="4253203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F062749F-AED8-BF9C-D763-3198A0BB84AB}"/>
              </a:ext>
            </a:extLst>
          </p:cNvPr>
          <p:cNvSpPr>
            <a:spLocks noGrp="1"/>
          </p:cNvSpPr>
          <p:nvPr>
            <p:ph type="pic" sz="quarter" idx="10"/>
          </p:nvPr>
        </p:nvSpPr>
        <p:spPr>
          <a:xfrm>
            <a:off x="0" y="-14870"/>
            <a:ext cx="5220000" cy="6858000"/>
          </a:xfrm>
        </p:spPr>
      </p:sp>
      <p:sp>
        <p:nvSpPr>
          <p:cNvPr id="2" name="Title 1">
            <a:extLst>
              <a:ext uri="{FF2B5EF4-FFF2-40B4-BE49-F238E27FC236}">
                <a16:creationId xmlns:a16="http://schemas.microsoft.com/office/drawing/2014/main" id="{8331EA19-4F0C-EC93-4AF9-30FBC368AB75}"/>
              </a:ext>
            </a:extLst>
          </p:cNvPr>
          <p:cNvSpPr>
            <a:spLocks noGrp="1"/>
          </p:cNvSpPr>
          <p:nvPr>
            <p:ph type="body" sz="quarter" idx="12"/>
          </p:nvPr>
        </p:nvSpPr>
        <p:spPr>
          <a:xfrm>
            <a:off x="5756196" y="1124458"/>
            <a:ext cx="4779693" cy="1133808"/>
          </a:xfrm>
        </p:spPr>
        <p:txBody>
          <a:bodyPr anchor="ctr">
            <a:normAutofit/>
          </a:bodyPr>
          <a:lstStyle/>
          <a:p>
            <a:r>
              <a:rPr lang="en-US" sz="3700" dirty="0"/>
              <a:t>Scrubbing Process</a:t>
            </a:r>
          </a:p>
        </p:txBody>
      </p:sp>
      <p:sp>
        <p:nvSpPr>
          <p:cNvPr id="3" name="Content Placeholder 2">
            <a:extLst>
              <a:ext uri="{FF2B5EF4-FFF2-40B4-BE49-F238E27FC236}">
                <a16:creationId xmlns:a16="http://schemas.microsoft.com/office/drawing/2014/main" id="{77FE9803-1ECF-97D7-B26B-25B633FEDB16}"/>
              </a:ext>
            </a:extLst>
          </p:cNvPr>
          <p:cNvSpPr>
            <a:spLocks noGrp="1"/>
          </p:cNvSpPr>
          <p:nvPr>
            <p:ph sz="quarter" idx="13"/>
          </p:nvPr>
        </p:nvSpPr>
        <p:spPr>
          <a:xfrm>
            <a:off x="5789752" y="2814506"/>
            <a:ext cx="5210065" cy="1863485"/>
          </a:xfrm>
        </p:spPr>
        <p:txBody>
          <a:bodyPr vert="horz" lIns="91440" tIns="45720" rIns="91440" bIns="45720" rtlCol="0">
            <a:normAutofit/>
          </a:bodyPr>
          <a:lstStyle/>
          <a:p>
            <a:pPr marL="0" indent="0">
              <a:buNone/>
            </a:pPr>
            <a:r>
              <a:rPr lang="en-US" sz="1600" dirty="0"/>
              <a:t>When running your task for your </a:t>
            </a:r>
            <a:r>
              <a:rPr lang="en-US" sz="1600" i="1" dirty="0"/>
              <a:t>first</a:t>
            </a:r>
            <a:r>
              <a:rPr lang="en-US" sz="1600" dirty="0"/>
              <a:t> call through your CRM, look at the account you’re calling into and add 2 or 3 good contacts from that company to a sequence. </a:t>
            </a:r>
          </a:p>
          <a:p>
            <a:endParaRPr lang="en-US" dirty="0"/>
          </a:p>
        </p:txBody>
      </p:sp>
      <p:sp>
        <p:nvSpPr>
          <p:cNvPr id="10" name="Text Placeholder 4">
            <a:extLst>
              <a:ext uri="{FF2B5EF4-FFF2-40B4-BE49-F238E27FC236}">
                <a16:creationId xmlns:a16="http://schemas.microsoft.com/office/drawing/2014/main" id="{BBE9D525-7150-BE13-D919-F270604957AE}"/>
              </a:ext>
            </a:extLst>
          </p:cNvPr>
          <p:cNvSpPr>
            <a:spLocks noGrp="1"/>
          </p:cNvSpPr>
          <p:nvPr>
            <p:ph type="body" sz="quarter" idx="14"/>
          </p:nvPr>
        </p:nvSpPr>
        <p:spPr>
          <a:xfrm>
            <a:off x="412410" y="2703669"/>
            <a:ext cx="4474177" cy="885104"/>
          </a:xfrm>
        </p:spPr>
        <p:txBody>
          <a:bodyPr/>
          <a:lstStyle/>
          <a:p>
            <a:r>
              <a:rPr lang="en-US" sz="2300" dirty="0">
                <a:solidFill>
                  <a:schemeClr val="bg1"/>
                </a:solidFill>
              </a:rPr>
              <a:t>Your outreach is only as good as the data, so list scrubbing should start, and end, your process. </a:t>
            </a:r>
          </a:p>
          <a:p>
            <a:endParaRPr lang="en-US" dirty="0">
              <a:solidFill>
                <a:schemeClr val="bg1"/>
              </a:solidFill>
            </a:endParaRPr>
          </a:p>
        </p:txBody>
      </p:sp>
    </p:spTree>
    <p:extLst>
      <p:ext uri="{BB962C8B-B14F-4D97-AF65-F5344CB8AC3E}">
        <p14:creationId xmlns:p14="http://schemas.microsoft.com/office/powerpoint/2010/main" val="389684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Description automatically generated">
            <a:extLst>
              <a:ext uri="{FF2B5EF4-FFF2-40B4-BE49-F238E27FC236}">
                <a16:creationId xmlns:a16="http://schemas.microsoft.com/office/drawing/2014/main" id="{F95C53A0-5F1B-DE60-5A21-2CD1B168EDD0}"/>
              </a:ext>
            </a:extLst>
          </p:cNvPr>
          <p:cNvPicPr>
            <a:picLocks noChangeAspect="1"/>
          </p:cNvPicPr>
          <p:nvPr/>
        </p:nvPicPr>
        <p:blipFill>
          <a:blip r:embed="rId2"/>
          <a:stretch>
            <a:fillRect/>
          </a:stretch>
        </p:blipFill>
        <p:spPr>
          <a:xfrm>
            <a:off x="1135991" y="332416"/>
            <a:ext cx="4682785" cy="29873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Content Placeholder 5" descr="A screenshot of a computer&#10;&#10;Description automatically generated">
            <a:extLst>
              <a:ext uri="{FF2B5EF4-FFF2-40B4-BE49-F238E27FC236}">
                <a16:creationId xmlns:a16="http://schemas.microsoft.com/office/drawing/2014/main" id="{2AE6622F-C4C2-ED80-4BBE-AA6C046C0C8D}"/>
              </a:ext>
            </a:extLst>
          </p:cNvPr>
          <p:cNvPicPr>
            <a:picLocks noChangeAspect="1"/>
          </p:cNvPicPr>
          <p:nvPr/>
        </p:nvPicPr>
        <p:blipFill>
          <a:blip r:embed="rId3"/>
          <a:stretch>
            <a:fillRect/>
          </a:stretch>
        </p:blipFill>
        <p:spPr>
          <a:xfrm>
            <a:off x="6994265" y="183837"/>
            <a:ext cx="4682785" cy="313678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descr="A screenshot of a computer&#10;&#10;Description automatically generated">
            <a:extLst>
              <a:ext uri="{FF2B5EF4-FFF2-40B4-BE49-F238E27FC236}">
                <a16:creationId xmlns:a16="http://schemas.microsoft.com/office/drawing/2014/main" id="{0B06BD00-C632-C788-16E9-82AF7F11A7E2}"/>
              </a:ext>
            </a:extLst>
          </p:cNvPr>
          <p:cNvPicPr>
            <a:picLocks noChangeAspect="1"/>
          </p:cNvPicPr>
          <p:nvPr/>
        </p:nvPicPr>
        <p:blipFill>
          <a:blip r:embed="rId4"/>
          <a:stretch>
            <a:fillRect/>
          </a:stretch>
        </p:blipFill>
        <p:spPr>
          <a:xfrm>
            <a:off x="1344256" y="3478392"/>
            <a:ext cx="4445159" cy="29873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A screenshot of a call&#10;&#10;Description automatically generated">
            <a:extLst>
              <a:ext uri="{FF2B5EF4-FFF2-40B4-BE49-F238E27FC236}">
                <a16:creationId xmlns:a16="http://schemas.microsoft.com/office/drawing/2014/main" id="{AF618646-F18E-2C89-F167-4ED4C2468461}"/>
              </a:ext>
            </a:extLst>
          </p:cNvPr>
          <p:cNvPicPr>
            <a:picLocks noChangeAspect="1"/>
          </p:cNvPicPr>
          <p:nvPr/>
        </p:nvPicPr>
        <p:blipFill>
          <a:blip r:embed="rId5"/>
          <a:stretch>
            <a:fillRect/>
          </a:stretch>
        </p:blipFill>
        <p:spPr>
          <a:xfrm>
            <a:off x="7023541" y="3507484"/>
            <a:ext cx="4653509" cy="29582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ext Placeholder 5">
            <a:extLst>
              <a:ext uri="{FF2B5EF4-FFF2-40B4-BE49-F238E27FC236}">
                <a16:creationId xmlns:a16="http://schemas.microsoft.com/office/drawing/2014/main" id="{091E55D9-C165-97F3-4FBE-A3AEE9647BB9}"/>
              </a:ext>
            </a:extLst>
          </p:cNvPr>
          <p:cNvSpPr txBox="1">
            <a:spLocks/>
          </p:cNvSpPr>
          <p:nvPr/>
        </p:nvSpPr>
        <p:spPr>
          <a:xfrm>
            <a:off x="-6448" y="334814"/>
            <a:ext cx="5238750"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1</a:t>
            </a:r>
          </a:p>
        </p:txBody>
      </p:sp>
      <p:sp>
        <p:nvSpPr>
          <p:cNvPr id="7" name="Text Placeholder 5">
            <a:extLst>
              <a:ext uri="{FF2B5EF4-FFF2-40B4-BE49-F238E27FC236}">
                <a16:creationId xmlns:a16="http://schemas.microsoft.com/office/drawing/2014/main" id="{230E2CE8-0C35-34DE-DE47-2605F512EF2C}"/>
              </a:ext>
            </a:extLst>
          </p:cNvPr>
          <p:cNvSpPr txBox="1">
            <a:spLocks/>
          </p:cNvSpPr>
          <p:nvPr/>
        </p:nvSpPr>
        <p:spPr>
          <a:xfrm>
            <a:off x="0" y="3450830"/>
            <a:ext cx="2969276"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3</a:t>
            </a:r>
          </a:p>
        </p:txBody>
      </p:sp>
      <p:sp>
        <p:nvSpPr>
          <p:cNvPr id="8" name="Text Placeholder 5">
            <a:extLst>
              <a:ext uri="{FF2B5EF4-FFF2-40B4-BE49-F238E27FC236}">
                <a16:creationId xmlns:a16="http://schemas.microsoft.com/office/drawing/2014/main" id="{06D9A907-CA86-740C-0683-4BF0D4672B62}"/>
              </a:ext>
            </a:extLst>
          </p:cNvPr>
          <p:cNvSpPr txBox="1">
            <a:spLocks/>
          </p:cNvSpPr>
          <p:nvPr/>
        </p:nvSpPr>
        <p:spPr>
          <a:xfrm>
            <a:off x="5910044" y="334815"/>
            <a:ext cx="2702574"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2</a:t>
            </a:r>
          </a:p>
        </p:txBody>
      </p:sp>
      <p:sp>
        <p:nvSpPr>
          <p:cNvPr id="10" name="Text Placeholder 5">
            <a:extLst>
              <a:ext uri="{FF2B5EF4-FFF2-40B4-BE49-F238E27FC236}">
                <a16:creationId xmlns:a16="http://schemas.microsoft.com/office/drawing/2014/main" id="{498D8D4D-8F9F-051D-16A8-16CA45B08019}"/>
              </a:ext>
            </a:extLst>
          </p:cNvPr>
          <p:cNvSpPr txBox="1">
            <a:spLocks/>
          </p:cNvSpPr>
          <p:nvPr/>
        </p:nvSpPr>
        <p:spPr>
          <a:xfrm>
            <a:off x="5910044" y="3450831"/>
            <a:ext cx="3241314" cy="555625"/>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dirty="0">
                <a:solidFill>
                  <a:schemeClr val="tx1"/>
                </a:solidFill>
                <a:latin typeface="+mj-lt"/>
              </a:rPr>
              <a:t>Step 4</a:t>
            </a:r>
          </a:p>
        </p:txBody>
      </p:sp>
    </p:spTree>
    <p:extLst>
      <p:ext uri="{BB962C8B-B14F-4D97-AF65-F5344CB8AC3E}">
        <p14:creationId xmlns:p14="http://schemas.microsoft.com/office/powerpoint/2010/main" val="3616401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10;&#10;Description automatically generated">
            <a:extLst>
              <a:ext uri="{FF2B5EF4-FFF2-40B4-BE49-F238E27FC236}">
                <a16:creationId xmlns:a16="http://schemas.microsoft.com/office/drawing/2014/main" id="{2CE5135E-87F9-2DEF-5145-A34A9167F81F}"/>
              </a:ext>
            </a:extLst>
          </p:cNvPr>
          <p:cNvPicPr>
            <a:picLocks noGrp="1" noChangeAspect="1"/>
          </p:cNvPicPr>
          <p:nvPr>
            <p:ph sz="quarter" idx="11"/>
          </p:nvPr>
        </p:nvPicPr>
        <p:blipFill>
          <a:blip r:embed="rId2"/>
          <a:stretch>
            <a:fillRect/>
          </a:stretch>
        </p:blipFill>
        <p:spPr>
          <a:xfrm>
            <a:off x="660690" y="1751833"/>
            <a:ext cx="5229225" cy="3464362"/>
          </a:xfrm>
          <a:prstGeom prst="snip2DiagRect">
            <a:avLst/>
          </a:prstGeom>
          <a:no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Content Placeholder 4" descr="A screenshot of a computer&#10;&#10;Description automatically generated">
            <a:extLst>
              <a:ext uri="{FF2B5EF4-FFF2-40B4-BE49-F238E27FC236}">
                <a16:creationId xmlns:a16="http://schemas.microsoft.com/office/drawing/2014/main" id="{163BB989-A300-73AC-93EB-CB8E1C736820}"/>
              </a:ext>
            </a:extLst>
          </p:cNvPr>
          <p:cNvPicPr>
            <a:picLocks noGrp="1" noChangeAspect="1"/>
          </p:cNvPicPr>
          <p:nvPr>
            <p:ph sz="quarter" idx="12"/>
          </p:nvPr>
        </p:nvPicPr>
        <p:blipFill>
          <a:blip r:embed="rId3"/>
          <a:stretch>
            <a:fillRect/>
          </a:stretch>
        </p:blipFill>
        <p:spPr>
          <a:xfrm>
            <a:off x="6268841" y="1797589"/>
            <a:ext cx="5229225" cy="3372849"/>
          </a:xfrm>
          <a:prstGeom prst="snip2DiagRect">
            <a:avLst/>
          </a:prstGeom>
          <a:no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Text Placeholder 4">
            <a:extLst>
              <a:ext uri="{FF2B5EF4-FFF2-40B4-BE49-F238E27FC236}">
                <a16:creationId xmlns:a16="http://schemas.microsoft.com/office/drawing/2014/main" id="{2DBE6A77-A479-E31D-1081-D3C5E79446D9}"/>
              </a:ext>
            </a:extLst>
          </p:cNvPr>
          <p:cNvSpPr>
            <a:spLocks noGrp="1"/>
          </p:cNvSpPr>
          <p:nvPr>
            <p:ph type="body" sz="quarter" idx="13"/>
          </p:nvPr>
        </p:nvSpPr>
        <p:spPr>
          <a:xfrm>
            <a:off x="660446" y="992007"/>
            <a:ext cx="5238750" cy="555625"/>
          </a:xfrm>
        </p:spPr>
        <p:txBody>
          <a:bodyPr/>
          <a:lstStyle/>
          <a:p>
            <a:pPr marL="0" indent="0">
              <a:buNone/>
            </a:pPr>
            <a:r>
              <a:rPr lang="en-US" sz="2400" dirty="0"/>
              <a:t>Step 6</a:t>
            </a:r>
          </a:p>
        </p:txBody>
      </p:sp>
      <p:sp>
        <p:nvSpPr>
          <p:cNvPr id="2" name="Text Placeholder 5">
            <a:extLst>
              <a:ext uri="{FF2B5EF4-FFF2-40B4-BE49-F238E27FC236}">
                <a16:creationId xmlns:a16="http://schemas.microsoft.com/office/drawing/2014/main" id="{1EFBFD50-7BBE-F48A-24DA-130EE32AD2FB}"/>
              </a:ext>
            </a:extLst>
          </p:cNvPr>
          <p:cNvSpPr txBox="1">
            <a:spLocks/>
          </p:cNvSpPr>
          <p:nvPr/>
        </p:nvSpPr>
        <p:spPr>
          <a:xfrm>
            <a:off x="6246012" y="995668"/>
            <a:ext cx="5238750" cy="555625"/>
          </a:xfrm>
          <a:prstGeom prst="rect">
            <a:avLst/>
          </a:prstGeom>
        </p:spPr>
        <p:txBody>
          <a:bodyPr vert="horz" lIns="91440" tIns="45720" rIns="91440" bIns="45720" rtlCol="0" anchor="ctr">
            <a:normAutofit/>
          </a:bodyPr>
          <a:lstStyle>
            <a:lvl1pPr marL="0" indent="0" algn="r" defTabSz="914400" rtl="0" eaLnBrk="1" latinLnBrk="0" hangingPunct="1">
              <a:lnSpc>
                <a:spcPct val="90000"/>
              </a:lnSpc>
              <a:spcBef>
                <a:spcPts val="10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lang="en-US" sz="1200" kern="1200" dirty="0" smtClean="0">
                <a:solidFill>
                  <a:schemeClr val="tx1">
                    <a:lumMod val="75000"/>
                    <a:lumOff val="25000"/>
                  </a:schemeClr>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lang="en-CA" sz="1200" kern="1200" dirty="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a:solidFill>
                  <a:schemeClr val="tx1"/>
                </a:solidFill>
                <a:latin typeface="+mj-lt"/>
              </a:rPr>
              <a:t>Step 5</a:t>
            </a:r>
          </a:p>
        </p:txBody>
      </p:sp>
    </p:spTree>
    <p:extLst>
      <p:ext uri="{BB962C8B-B14F-4D97-AF65-F5344CB8AC3E}">
        <p14:creationId xmlns:p14="http://schemas.microsoft.com/office/powerpoint/2010/main" val="914551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A4FA-E4D4-B219-092E-15E6D8A07E3A}"/>
              </a:ext>
            </a:extLst>
          </p:cNvPr>
          <p:cNvSpPr>
            <a:spLocks noGrp="1"/>
          </p:cNvSpPr>
          <p:nvPr>
            <p:ph type="title"/>
          </p:nvPr>
        </p:nvSpPr>
        <p:spPr>
          <a:xfrm>
            <a:off x="838200" y="741421"/>
            <a:ext cx="10517188" cy="1325563"/>
          </a:xfrm>
        </p:spPr>
        <p:txBody>
          <a:bodyPr vert="horz" lIns="91440" tIns="45720" rIns="91440" bIns="45720" rtlCol="0" anchor="ctr">
            <a:noAutofit/>
          </a:bodyPr>
          <a:lstStyle/>
          <a:p>
            <a:r>
              <a:rPr lang="en-US" sz="2400">
                <a:ea typeface="+mj-lt"/>
                <a:cs typeface="+mj-lt"/>
              </a:rPr>
              <a:t>Using LinkedIn Sales Navigator’s integration with HubSpot, you can easily pull up your lead on LinkedIn: </a:t>
            </a:r>
            <a:endParaRPr lang="en-US" sz="2400">
              <a:cs typeface="Poppins SemiBold"/>
            </a:endParaRPr>
          </a:p>
          <a:p>
            <a:endParaRPr lang="en-US">
              <a:cs typeface="Poppins SemiBold"/>
            </a:endParaRPr>
          </a:p>
        </p:txBody>
      </p:sp>
      <p:pic>
        <p:nvPicPr>
          <p:cNvPr id="5" name="Content Placeholder 4" descr="A screenshot of a social media profile&#10;&#10;Description automatically generated">
            <a:extLst>
              <a:ext uri="{FF2B5EF4-FFF2-40B4-BE49-F238E27FC236}">
                <a16:creationId xmlns:a16="http://schemas.microsoft.com/office/drawing/2014/main" id="{9F59B742-7852-D24F-0E91-0CC43FE6CD9C}"/>
              </a:ext>
            </a:extLst>
          </p:cNvPr>
          <p:cNvPicPr>
            <a:picLocks noGrp="1" noChangeAspect="1"/>
          </p:cNvPicPr>
          <p:nvPr>
            <p:ph sz="quarter" idx="12"/>
          </p:nvPr>
        </p:nvPicPr>
        <p:blipFill>
          <a:blip r:embed="rId2"/>
          <a:stretch>
            <a:fillRect/>
          </a:stretch>
        </p:blipFill>
        <p:spPr>
          <a:xfrm>
            <a:off x="292187" y="2340369"/>
            <a:ext cx="3864234" cy="25601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social media post&#10;&#10;Description automatically generated">
            <a:extLst>
              <a:ext uri="{FF2B5EF4-FFF2-40B4-BE49-F238E27FC236}">
                <a16:creationId xmlns:a16="http://schemas.microsoft.com/office/drawing/2014/main" id="{EB9DAD9B-5C74-46C2-A57A-467AD4CC0612}"/>
              </a:ext>
            </a:extLst>
          </p:cNvPr>
          <p:cNvPicPr>
            <a:picLocks noGrp="1" noChangeAspect="1"/>
          </p:cNvPicPr>
          <p:nvPr>
            <p:ph sz="quarter" idx="13"/>
          </p:nvPr>
        </p:nvPicPr>
        <p:blipFill>
          <a:blip r:embed="rId3"/>
          <a:stretch>
            <a:fillRect/>
          </a:stretch>
        </p:blipFill>
        <p:spPr>
          <a:xfrm>
            <a:off x="4160812" y="3000232"/>
            <a:ext cx="3864234" cy="255745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descr="A screenshot of a web page&#10;&#10;Description automatically generated">
            <a:extLst>
              <a:ext uri="{FF2B5EF4-FFF2-40B4-BE49-F238E27FC236}">
                <a16:creationId xmlns:a16="http://schemas.microsoft.com/office/drawing/2014/main" id="{2A1C3FFE-B378-6B96-65EF-3376AD9C1321}"/>
              </a:ext>
            </a:extLst>
          </p:cNvPr>
          <p:cNvPicPr>
            <a:picLocks noChangeAspect="1"/>
          </p:cNvPicPr>
          <p:nvPr/>
        </p:nvPicPr>
        <p:blipFill>
          <a:blip r:embed="rId4"/>
          <a:stretch>
            <a:fillRect/>
          </a:stretch>
        </p:blipFill>
        <p:spPr>
          <a:xfrm>
            <a:off x="8027445" y="2342910"/>
            <a:ext cx="3863184" cy="255788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0878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social media account&#10;&#10;Description automatically generated">
            <a:extLst>
              <a:ext uri="{FF2B5EF4-FFF2-40B4-BE49-F238E27FC236}">
                <a16:creationId xmlns:a16="http://schemas.microsoft.com/office/drawing/2014/main" id="{882A0A3A-E3A7-70C6-4E5D-71AC350C6F5E}"/>
              </a:ext>
            </a:extLst>
          </p:cNvPr>
          <p:cNvPicPr>
            <a:picLocks noChangeAspect="1"/>
          </p:cNvPicPr>
          <p:nvPr/>
        </p:nvPicPr>
        <p:blipFill>
          <a:blip r:embed="rId2"/>
          <a:stretch>
            <a:fillRect/>
          </a:stretch>
        </p:blipFill>
        <p:spPr>
          <a:xfrm>
            <a:off x="507148" y="502717"/>
            <a:ext cx="4235636" cy="27668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descr="A screenshot of a chat&#10;&#10;Description automatically generated">
            <a:extLst>
              <a:ext uri="{FF2B5EF4-FFF2-40B4-BE49-F238E27FC236}">
                <a16:creationId xmlns:a16="http://schemas.microsoft.com/office/drawing/2014/main" id="{5A6BBA9F-D97E-DA8B-5558-100348A0D23D}"/>
              </a:ext>
            </a:extLst>
          </p:cNvPr>
          <p:cNvPicPr>
            <a:picLocks noChangeAspect="1"/>
          </p:cNvPicPr>
          <p:nvPr/>
        </p:nvPicPr>
        <p:blipFill>
          <a:blip r:embed="rId3"/>
          <a:stretch>
            <a:fillRect/>
          </a:stretch>
        </p:blipFill>
        <p:spPr>
          <a:xfrm>
            <a:off x="3386189" y="2097791"/>
            <a:ext cx="4338499" cy="27770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descr="A screenshot of a social media account&#10;&#10;Description automatically generated">
            <a:extLst>
              <a:ext uri="{FF2B5EF4-FFF2-40B4-BE49-F238E27FC236}">
                <a16:creationId xmlns:a16="http://schemas.microsoft.com/office/drawing/2014/main" id="{7541379D-548B-5A47-603F-A4A2E721C726}"/>
              </a:ext>
            </a:extLst>
          </p:cNvPr>
          <p:cNvPicPr>
            <a:picLocks noChangeAspect="1"/>
          </p:cNvPicPr>
          <p:nvPr/>
        </p:nvPicPr>
        <p:blipFill>
          <a:blip r:embed="rId4"/>
          <a:stretch>
            <a:fillRect/>
          </a:stretch>
        </p:blipFill>
        <p:spPr>
          <a:xfrm>
            <a:off x="6133509" y="3425508"/>
            <a:ext cx="5252829" cy="27739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E6AC8628-FA51-4FAF-9ED0-5928E502663C}"/>
              </a:ext>
            </a:extLst>
          </p:cNvPr>
          <p:cNvSpPr txBox="1"/>
          <p:nvPr/>
        </p:nvSpPr>
        <p:spPr>
          <a:xfrm>
            <a:off x="5446889" y="658518"/>
            <a:ext cx="6632222"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a:p>
          <a:p>
            <a:pPr algn="l"/>
            <a:endParaRPr lang="en-US">
              <a:cs typeface="Poppins"/>
            </a:endParaRPr>
          </a:p>
        </p:txBody>
      </p:sp>
    </p:spTree>
    <p:extLst>
      <p:ext uri="{BB962C8B-B14F-4D97-AF65-F5344CB8AC3E}">
        <p14:creationId xmlns:p14="http://schemas.microsoft.com/office/powerpoint/2010/main" val="3032226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2749-A004-D69E-39B1-B28FBC031E3C}"/>
              </a:ext>
            </a:extLst>
          </p:cNvPr>
          <p:cNvSpPr>
            <a:spLocks noGrp="1"/>
          </p:cNvSpPr>
          <p:nvPr>
            <p:ph type="title"/>
          </p:nvPr>
        </p:nvSpPr>
        <p:spPr>
          <a:xfrm>
            <a:off x="467498" y="2719665"/>
            <a:ext cx="4583474" cy="2162822"/>
          </a:xfrm>
        </p:spPr>
        <p:txBody>
          <a:bodyPr vert="horz" lIns="91440" tIns="45720" rIns="91440" bIns="45720" rtlCol="0" anchor="ctr">
            <a:noAutofit/>
          </a:bodyPr>
          <a:lstStyle/>
          <a:p>
            <a:r>
              <a:rPr lang="en-US" sz="1600" dirty="0">
                <a:latin typeface="Poppins"/>
                <a:ea typeface="+mj-lt"/>
                <a:cs typeface="+mj-lt"/>
              </a:rPr>
              <a:t>Tip: Using a free tool, like Surfe.com, will allow you to see if a contact is already in your CRM and open the CRM record from LinkedIn. Once you download the </a:t>
            </a:r>
            <a:r>
              <a:rPr lang="en-US" sz="1600" dirty="0" err="1">
                <a:latin typeface="Poppins"/>
                <a:ea typeface="+mj-lt"/>
                <a:cs typeface="+mj-lt"/>
              </a:rPr>
              <a:t>Surfe</a:t>
            </a:r>
            <a:r>
              <a:rPr lang="en-US" sz="1600" dirty="0">
                <a:latin typeface="Poppins"/>
                <a:ea typeface="+mj-lt"/>
                <a:cs typeface="+mj-lt"/>
              </a:rPr>
              <a:t> Chrome extension, you will have an icon that says “View In” that will give you the ability to open the contact record in your database.</a:t>
            </a:r>
            <a:endParaRPr lang="en-US" sz="1600" dirty="0">
              <a:latin typeface="Poppins"/>
              <a:cs typeface="Poppins SemiBold"/>
            </a:endParaRPr>
          </a:p>
          <a:p>
            <a:endParaRPr lang="en-US" dirty="0">
              <a:cs typeface="Poppins SemiBold"/>
            </a:endParaRPr>
          </a:p>
        </p:txBody>
      </p:sp>
      <p:pic>
        <p:nvPicPr>
          <p:cNvPr id="5" name="Content Placeholder 4" descr="A screenshot of a contact us&#10;&#10;Description automatically generated">
            <a:extLst>
              <a:ext uri="{FF2B5EF4-FFF2-40B4-BE49-F238E27FC236}">
                <a16:creationId xmlns:a16="http://schemas.microsoft.com/office/drawing/2014/main" id="{6C6E1E8E-8567-D520-4F64-6BDDB463B6E0}"/>
              </a:ext>
            </a:extLst>
          </p:cNvPr>
          <p:cNvPicPr>
            <a:picLocks noGrp="1" noChangeAspect="1"/>
          </p:cNvPicPr>
          <p:nvPr>
            <p:ph sz="quarter" idx="12"/>
          </p:nvPr>
        </p:nvPicPr>
        <p:blipFill>
          <a:blip r:embed="rId2"/>
          <a:stretch>
            <a:fillRect/>
          </a:stretch>
        </p:blipFill>
        <p:spPr>
          <a:xfrm>
            <a:off x="5133703" y="1476216"/>
            <a:ext cx="6592388" cy="43190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itle 1">
            <a:extLst>
              <a:ext uri="{FF2B5EF4-FFF2-40B4-BE49-F238E27FC236}">
                <a16:creationId xmlns:a16="http://schemas.microsoft.com/office/drawing/2014/main" id="{F498F051-417A-5E6E-FE5D-44E418F9AD4F}"/>
              </a:ext>
            </a:extLst>
          </p:cNvPr>
          <p:cNvSpPr txBox="1">
            <a:spLocks/>
          </p:cNvSpPr>
          <p:nvPr/>
        </p:nvSpPr>
        <p:spPr>
          <a:xfrm>
            <a:off x="838200" y="365125"/>
            <a:ext cx="10517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Tools to Validate</a:t>
            </a:r>
            <a:endParaRPr lang="en-US" dirty="0"/>
          </a:p>
        </p:txBody>
      </p:sp>
    </p:spTree>
    <p:extLst>
      <p:ext uri="{BB962C8B-B14F-4D97-AF65-F5344CB8AC3E}">
        <p14:creationId xmlns:p14="http://schemas.microsoft.com/office/powerpoint/2010/main" val="1580022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5464-A1A8-056C-08F9-160DEFF39BEF}"/>
              </a:ext>
            </a:extLst>
          </p:cNvPr>
          <p:cNvSpPr>
            <a:spLocks noGrp="1"/>
          </p:cNvSpPr>
          <p:nvPr>
            <p:ph type="title"/>
          </p:nvPr>
        </p:nvSpPr>
        <p:spPr/>
        <p:txBody>
          <a:bodyPr/>
          <a:lstStyle/>
          <a:p>
            <a:r>
              <a:rPr lang="en-US" dirty="0"/>
              <a:t>Tools to Validate</a:t>
            </a:r>
          </a:p>
        </p:txBody>
      </p:sp>
      <p:pic>
        <p:nvPicPr>
          <p:cNvPr id="4" name="Picture 3" descr="A screenshot of a computer&#10;&#10;Description automatically generated">
            <a:extLst>
              <a:ext uri="{FF2B5EF4-FFF2-40B4-BE49-F238E27FC236}">
                <a16:creationId xmlns:a16="http://schemas.microsoft.com/office/drawing/2014/main" id="{0E4B413E-6BED-A07B-A846-2FA85A223C7B}"/>
              </a:ext>
            </a:extLst>
          </p:cNvPr>
          <p:cNvPicPr>
            <a:picLocks noChangeAspect="1"/>
          </p:cNvPicPr>
          <p:nvPr/>
        </p:nvPicPr>
        <p:blipFill>
          <a:blip r:embed="rId2"/>
          <a:stretch>
            <a:fillRect/>
          </a:stretch>
        </p:blipFill>
        <p:spPr>
          <a:xfrm>
            <a:off x="4635537" y="1759131"/>
            <a:ext cx="7254784" cy="38298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Content Placeholder 3">
            <a:extLst>
              <a:ext uri="{FF2B5EF4-FFF2-40B4-BE49-F238E27FC236}">
                <a16:creationId xmlns:a16="http://schemas.microsoft.com/office/drawing/2014/main" id="{DB9CED41-C392-5D83-25A6-89D39BDEE948}"/>
              </a:ext>
            </a:extLst>
          </p:cNvPr>
          <p:cNvSpPr txBox="1">
            <a:spLocks/>
          </p:cNvSpPr>
          <p:nvPr/>
        </p:nvSpPr>
        <p:spPr>
          <a:xfrm>
            <a:off x="355688" y="3107485"/>
            <a:ext cx="4194541" cy="43117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ea typeface="+mn-lt"/>
                <a:cs typeface="+mn-lt"/>
              </a:rPr>
              <a:t>Using tools like ZoomInfo, Seamless.ai or SalesIntel Chrome extension over LinkedIn will enable you export your contacts into your CRM while you’re scrubbing the account and pull in the most real-time data possible.</a:t>
            </a:r>
            <a:endParaRPr lang="en-US" sz="1600" dirty="0">
              <a:cs typeface="Poppins"/>
            </a:endParaRPr>
          </a:p>
          <a:p>
            <a:endParaRPr lang="en-US" dirty="0">
              <a:cs typeface="Poppins"/>
            </a:endParaRPr>
          </a:p>
        </p:txBody>
      </p:sp>
    </p:spTree>
    <p:extLst>
      <p:ext uri="{BB962C8B-B14F-4D97-AF65-F5344CB8AC3E}">
        <p14:creationId xmlns:p14="http://schemas.microsoft.com/office/powerpoint/2010/main" val="865494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6E60E406-C08F-B1B6-E234-8EC9F427159F}"/>
              </a:ext>
            </a:extLst>
          </p:cNvPr>
          <p:cNvPicPr>
            <a:picLocks noChangeAspect="1"/>
          </p:cNvPicPr>
          <p:nvPr/>
        </p:nvPicPr>
        <p:blipFill rotWithShape="1">
          <a:blip r:embed="rId2"/>
          <a:srcRect r="9607" b="15772"/>
          <a:stretch/>
        </p:blipFill>
        <p:spPr>
          <a:xfrm>
            <a:off x="246645" y="2001541"/>
            <a:ext cx="5687875" cy="341846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Text Placeholder 2">
            <a:extLst>
              <a:ext uri="{FF2B5EF4-FFF2-40B4-BE49-F238E27FC236}">
                <a16:creationId xmlns:a16="http://schemas.microsoft.com/office/drawing/2014/main" id="{DD8CB838-5C49-B463-F57A-7580FC84741E}"/>
              </a:ext>
            </a:extLst>
          </p:cNvPr>
          <p:cNvSpPr>
            <a:spLocks noGrp="1"/>
          </p:cNvSpPr>
          <p:nvPr>
            <p:ph type="body" sz="quarter" idx="12"/>
          </p:nvPr>
        </p:nvSpPr>
        <p:spPr>
          <a:xfrm>
            <a:off x="5229497" y="1603709"/>
            <a:ext cx="6408252" cy="1009650"/>
          </a:xfrm>
        </p:spPr>
        <p:txBody>
          <a:bodyPr/>
          <a:lstStyle/>
          <a:p>
            <a:r>
              <a:rPr lang="en-US" dirty="0"/>
              <a:t>Adding New Contacts</a:t>
            </a:r>
          </a:p>
        </p:txBody>
      </p:sp>
      <p:sp>
        <p:nvSpPr>
          <p:cNvPr id="5" name="Content Placeholder 4">
            <a:extLst>
              <a:ext uri="{FF2B5EF4-FFF2-40B4-BE49-F238E27FC236}">
                <a16:creationId xmlns:a16="http://schemas.microsoft.com/office/drawing/2014/main" id="{204258CD-7620-98F6-96BD-F440DFDC13F7}"/>
              </a:ext>
            </a:extLst>
          </p:cNvPr>
          <p:cNvSpPr>
            <a:spLocks noGrp="1"/>
          </p:cNvSpPr>
          <p:nvPr>
            <p:ph sz="quarter" idx="14"/>
          </p:nvPr>
        </p:nvSpPr>
        <p:spPr>
          <a:xfrm>
            <a:off x="6096793" y="4323805"/>
            <a:ext cx="5540955" cy="1725297"/>
          </a:xfrm>
        </p:spPr>
        <p:txBody>
          <a:bodyPr vert="horz" lIns="91440" tIns="45720" rIns="91440" bIns="45720" rtlCol="0">
            <a:normAutofit/>
          </a:bodyPr>
          <a:lstStyle/>
          <a:p>
            <a:endParaRPr lang="en-US" dirty="0"/>
          </a:p>
          <a:p>
            <a:endParaRPr lang="en-US" dirty="0"/>
          </a:p>
        </p:txBody>
      </p:sp>
      <p:sp>
        <p:nvSpPr>
          <p:cNvPr id="3" name="Text Placeholder 2">
            <a:extLst>
              <a:ext uri="{FF2B5EF4-FFF2-40B4-BE49-F238E27FC236}">
                <a16:creationId xmlns:a16="http://schemas.microsoft.com/office/drawing/2014/main" id="{D5AAED6C-D070-7C0D-B67B-3AF06634493D}"/>
              </a:ext>
            </a:extLst>
          </p:cNvPr>
          <p:cNvSpPr>
            <a:spLocks noGrp="1"/>
          </p:cNvSpPr>
          <p:nvPr>
            <p:ph type="body" sz="quarter" idx="15"/>
          </p:nvPr>
        </p:nvSpPr>
        <p:spPr>
          <a:xfrm>
            <a:off x="6416983" y="2265029"/>
            <a:ext cx="5444091" cy="4202884"/>
          </a:xfrm>
        </p:spPr>
        <p:txBody>
          <a:bodyPr vert="horz" lIns="91440" tIns="45720" rIns="91440" bIns="45720" rtlCol="0" anchor="ctr">
            <a:normAutofit/>
          </a:bodyPr>
          <a:lstStyle/>
          <a:p>
            <a:pPr algn="l"/>
            <a:r>
              <a:rPr lang="en-US" sz="1100" dirty="0"/>
              <a:t>Once you’ve found and imported 2 other good contacts at a company:</a:t>
            </a:r>
          </a:p>
          <a:p>
            <a:pPr marL="171450" indent="-171450" algn="l">
              <a:buFont typeface="Arial" panose="020B0604020202020204" pitchFamily="34" charset="0"/>
              <a:buChar char="•"/>
            </a:pPr>
            <a:r>
              <a:rPr lang="en-US" sz="1100" dirty="0"/>
              <a:t>call them immediately</a:t>
            </a:r>
          </a:p>
          <a:p>
            <a:pPr marL="171450" indent="-171450" algn="l">
              <a:buFont typeface="Arial" panose="020B0604020202020204" pitchFamily="34" charset="0"/>
              <a:buChar char="•"/>
            </a:pPr>
            <a:r>
              <a:rPr lang="en-US" sz="1100" dirty="0"/>
              <a:t>leave a voicemail </a:t>
            </a:r>
          </a:p>
          <a:p>
            <a:pPr marL="171450" indent="-171450" algn="l">
              <a:buFont typeface="Arial" panose="020B0604020202020204" pitchFamily="34" charset="0"/>
              <a:buChar char="•"/>
            </a:pPr>
            <a:r>
              <a:rPr lang="en-US" sz="1100" dirty="0"/>
              <a:t>add to a sequence you’ve prebuilt with an email to go out immediately</a:t>
            </a:r>
          </a:p>
          <a:p>
            <a:pPr algn="l"/>
            <a:endParaRPr lang="en-US" sz="1100" dirty="0"/>
          </a:p>
          <a:p>
            <a:pPr algn="l"/>
            <a:r>
              <a:rPr lang="en-US" sz="1100" dirty="0"/>
              <a:t>Job openings is a great way for an MSP to customize outreach, especially if they’re hiring an Engineer or Helpdesk Tech. </a:t>
            </a:r>
          </a:p>
          <a:p>
            <a:pPr algn="l"/>
            <a:endParaRPr lang="en-US" sz="1100" dirty="0"/>
          </a:p>
          <a:p>
            <a:pPr algn="l"/>
            <a:r>
              <a:rPr lang="en-US" sz="1100" dirty="0"/>
              <a:t>From LinkedIn Navigator, click on the company name, then pull up the company in regular LinkedIn. </a:t>
            </a:r>
          </a:p>
          <a:p>
            <a:pPr algn="l"/>
            <a:endParaRPr lang="en-US" sz="1100" dirty="0"/>
          </a:p>
        </p:txBody>
      </p:sp>
    </p:spTree>
    <p:extLst>
      <p:ext uri="{BB962C8B-B14F-4D97-AF65-F5344CB8AC3E}">
        <p14:creationId xmlns:p14="http://schemas.microsoft.com/office/powerpoint/2010/main" val="263858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351D1317-9DB7-D855-E917-869AD0CBC456}"/>
              </a:ext>
            </a:extLst>
          </p:cNvPr>
          <p:cNvPicPr>
            <a:picLocks noGrp="1" noChangeAspect="1"/>
          </p:cNvPicPr>
          <p:nvPr>
            <p:ph type="pic" sz="quarter" idx="10"/>
          </p:nvPr>
        </p:nvPicPr>
        <p:blipFill>
          <a:blip r:embed="rId2"/>
          <a:stretch/>
        </p:blipFill>
        <p:spPr>
          <a:xfrm>
            <a:off x="5788883" y="1094763"/>
            <a:ext cx="6249855" cy="41903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a:extLst>
              <a:ext uri="{FF2B5EF4-FFF2-40B4-BE49-F238E27FC236}">
                <a16:creationId xmlns:a16="http://schemas.microsoft.com/office/drawing/2014/main" id="{12DCBA89-E28E-EBE9-AB4A-1659452E189B}"/>
              </a:ext>
            </a:extLst>
          </p:cNvPr>
          <p:cNvSpPr>
            <a:spLocks noGrp="1"/>
          </p:cNvSpPr>
          <p:nvPr>
            <p:ph sz="quarter" idx="13"/>
          </p:nvPr>
        </p:nvSpPr>
        <p:spPr>
          <a:xfrm>
            <a:off x="446861" y="1815665"/>
            <a:ext cx="5210065" cy="3851098"/>
          </a:xfrm>
        </p:spPr>
        <p:txBody>
          <a:bodyPr vert="horz" lIns="91440" tIns="45720" rIns="91440" bIns="45720" rtlCol="0" anchor="t">
            <a:normAutofit lnSpcReduction="10000"/>
          </a:bodyPr>
          <a:lstStyle/>
          <a:p>
            <a:pPr marL="285750" indent="-285750">
              <a:buFont typeface="Arial" panose="020B0604020202020204" pitchFamily="34" charset="0"/>
              <a:buChar char="•"/>
            </a:pPr>
            <a:r>
              <a:rPr lang="en-US" sz="1600" dirty="0"/>
              <a:t>Look for job openings that your company could help fill the gap for, such as Helpdesk Tech. </a:t>
            </a:r>
          </a:p>
          <a:p>
            <a:pPr marL="285750" indent="-285750">
              <a:buFont typeface="Arial" panose="020B0604020202020204" pitchFamily="34" charset="0"/>
              <a:buChar char="•"/>
            </a:pPr>
            <a:r>
              <a:rPr lang="en-US" sz="1600" dirty="0"/>
              <a:t>The first email will have a subject line of the open role, and in the body, you’ll copy and paste a portion of the description or qualifications they’re looking for, tying it back to you and how you can help. </a:t>
            </a:r>
          </a:p>
          <a:p>
            <a:pPr marL="285750" indent="-285750">
              <a:buFont typeface="Arial" panose="020B0604020202020204" pitchFamily="34" charset="0"/>
              <a:buChar char="•"/>
            </a:pPr>
            <a:r>
              <a:rPr lang="en-US" sz="1600" dirty="0"/>
              <a:t>Cc your three contacts you’ve researched at that company on the same thread for this first email. </a:t>
            </a:r>
          </a:p>
          <a:p>
            <a:endParaRPr lang="en-US" sz="1600" dirty="0"/>
          </a:p>
          <a:p>
            <a:r>
              <a:rPr lang="en-US" sz="1600" b="1" dirty="0"/>
              <a:t>Not everyone is hiring, so you’ll need to find other ways to customize where possible, but this one is gold!</a:t>
            </a:r>
            <a:endParaRPr lang="en-US" sz="1600" b="1" dirty="0">
              <a:cs typeface="Poppins"/>
            </a:endParaRPr>
          </a:p>
          <a:p>
            <a:endParaRPr lang="en-US" dirty="0"/>
          </a:p>
        </p:txBody>
      </p:sp>
    </p:spTree>
    <p:extLst>
      <p:ext uri="{BB962C8B-B14F-4D97-AF65-F5344CB8AC3E}">
        <p14:creationId xmlns:p14="http://schemas.microsoft.com/office/powerpoint/2010/main" val="3947515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9FB4-E98D-F21F-997D-FE4439ED0070}"/>
              </a:ext>
            </a:extLst>
          </p:cNvPr>
          <p:cNvSpPr>
            <a:spLocks noGrp="1"/>
          </p:cNvSpPr>
          <p:nvPr>
            <p:ph type="title"/>
          </p:nvPr>
        </p:nvSpPr>
        <p:spPr>
          <a:xfrm>
            <a:off x="536545" y="2701459"/>
            <a:ext cx="11120497" cy="1325563"/>
          </a:xfrm>
        </p:spPr>
        <p:txBody>
          <a:bodyPr anchor="ctr">
            <a:normAutofit/>
          </a:bodyPr>
          <a:lstStyle/>
          <a:p>
            <a:pPr algn="ctr"/>
            <a:r>
              <a:rPr lang="en-US" b="1" dirty="0"/>
              <a:t>How to Create and Manage a </a:t>
            </a:r>
            <a:br>
              <a:rPr lang="en-US" b="1" dirty="0"/>
            </a:br>
            <a:r>
              <a:rPr lang="en-US" b="1" dirty="0"/>
              <a:t>LinkedIn Outreach Campaign</a:t>
            </a:r>
            <a:endParaRPr lang="en-US" dirty="0"/>
          </a:p>
          <a:p>
            <a:pPr algn="ctr"/>
            <a:endParaRPr lang="en-US" dirty="0"/>
          </a:p>
        </p:txBody>
      </p:sp>
    </p:spTree>
    <p:extLst>
      <p:ext uri="{BB962C8B-B14F-4D97-AF65-F5344CB8AC3E}">
        <p14:creationId xmlns:p14="http://schemas.microsoft.com/office/powerpoint/2010/main" val="3910487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8FDB-B3F7-37DC-3C4E-75A7E3FD50B6}"/>
              </a:ext>
            </a:extLst>
          </p:cNvPr>
          <p:cNvSpPr>
            <a:spLocks noGrp="1"/>
          </p:cNvSpPr>
          <p:nvPr>
            <p:ph type="title"/>
          </p:nvPr>
        </p:nvSpPr>
        <p:spPr>
          <a:xfrm>
            <a:off x="490755" y="647347"/>
            <a:ext cx="11203497" cy="1165637"/>
          </a:xfrm>
        </p:spPr>
        <p:txBody>
          <a:bodyPr vert="horz" lIns="91440" tIns="45720" rIns="91440" bIns="45720" rtlCol="0" anchor="ctr">
            <a:noAutofit/>
          </a:bodyPr>
          <a:lstStyle/>
          <a:p>
            <a:r>
              <a:rPr lang="en-US" sz="1800" dirty="0">
                <a:latin typeface="+mn-lt"/>
                <a:ea typeface="+mj-lt"/>
                <a:cs typeface="+mj-lt"/>
              </a:rPr>
              <a:t>Utilizing a csv file, LinkedIn profile URL or a URL from one of your saved searches on LinkedIn Navigator, you can upload leads to an automated outreach campaign for LinkedIn. You can automate sending out connection requests, liking posts, endorsing skills and sending messages through tools like </a:t>
            </a:r>
            <a:r>
              <a:rPr lang="en-US" sz="1800" dirty="0" err="1">
                <a:latin typeface="+mn-lt"/>
                <a:ea typeface="+mj-lt"/>
                <a:cs typeface="+mj-lt"/>
              </a:rPr>
              <a:t>DuxSoup</a:t>
            </a:r>
            <a:r>
              <a:rPr lang="en-US" sz="1800" dirty="0">
                <a:latin typeface="+mn-lt"/>
                <a:ea typeface="+mj-lt"/>
                <a:cs typeface="+mj-lt"/>
              </a:rPr>
              <a:t>, </a:t>
            </a:r>
            <a:r>
              <a:rPr lang="en-US" sz="1800" dirty="0" err="1">
                <a:latin typeface="+mn-lt"/>
                <a:ea typeface="+mj-lt"/>
                <a:cs typeface="+mj-lt"/>
              </a:rPr>
              <a:t>Dripify</a:t>
            </a:r>
            <a:r>
              <a:rPr lang="en-US" sz="1800" dirty="0">
                <a:latin typeface="+mn-lt"/>
                <a:ea typeface="+mj-lt"/>
                <a:cs typeface="+mj-lt"/>
              </a:rPr>
              <a:t>, or Cleverly.</a:t>
            </a:r>
            <a:endParaRPr lang="en-US" sz="1800" dirty="0">
              <a:latin typeface="+mn-lt"/>
              <a:cs typeface="Poppins SemiBold"/>
            </a:endParaRPr>
          </a:p>
          <a:p>
            <a:endParaRPr lang="en-US" dirty="0">
              <a:cs typeface="Poppins SemiBold"/>
            </a:endParaRPr>
          </a:p>
        </p:txBody>
      </p:sp>
      <p:sp>
        <p:nvSpPr>
          <p:cNvPr id="3" name="Content Placeholder 2">
            <a:extLst>
              <a:ext uri="{FF2B5EF4-FFF2-40B4-BE49-F238E27FC236}">
                <a16:creationId xmlns:a16="http://schemas.microsoft.com/office/drawing/2014/main" id="{FE33B9B6-5185-87FB-174B-E5B7A836CC7B}"/>
              </a:ext>
            </a:extLst>
          </p:cNvPr>
          <p:cNvSpPr>
            <a:spLocks noGrp="1"/>
          </p:cNvSpPr>
          <p:nvPr>
            <p:ph sz="quarter" idx="12"/>
          </p:nvPr>
        </p:nvSpPr>
        <p:spPr>
          <a:xfrm>
            <a:off x="520118" y="1916113"/>
            <a:ext cx="11203498" cy="4321175"/>
          </a:xfrm>
        </p:spPr>
        <p:txBody>
          <a:bodyPr vert="horz" lIns="91440" tIns="45720" rIns="91440" bIns="45720" rtlCol="0" anchor="t">
            <a:normAutofit/>
          </a:bodyPr>
          <a:lstStyle/>
          <a:p>
            <a:pPr marL="0" indent="0">
              <a:buNone/>
            </a:pPr>
            <a:r>
              <a:rPr lang="en-US" sz="2000" dirty="0">
                <a:ea typeface="+mn-lt"/>
                <a:cs typeface="+mn-lt"/>
              </a:rPr>
              <a:t>Below how to use your LinkedIn Sales Navigator saved searches URL, to upload leads into </a:t>
            </a:r>
            <a:r>
              <a:rPr lang="en-US" sz="2000" dirty="0" err="1">
                <a:ea typeface="+mn-lt"/>
                <a:cs typeface="+mn-lt"/>
              </a:rPr>
              <a:t>Dripify</a:t>
            </a:r>
            <a:r>
              <a:rPr lang="en-US" sz="2000" dirty="0">
                <a:ea typeface="+mn-lt"/>
                <a:cs typeface="+mn-lt"/>
              </a:rPr>
              <a:t>:</a:t>
            </a:r>
            <a:endParaRPr lang="en-US" sz="2000" dirty="0">
              <a:cs typeface="Poppins"/>
            </a:endParaRPr>
          </a:p>
          <a:p>
            <a:endParaRPr lang="en-US" dirty="0">
              <a:cs typeface="Poppins"/>
            </a:endParaRPr>
          </a:p>
        </p:txBody>
      </p:sp>
      <p:pic>
        <p:nvPicPr>
          <p:cNvPr id="5" name="Content Placeholder 4" descr="A screenshot of a search engine&#10;&#10;Description automatically generated">
            <a:extLst>
              <a:ext uri="{FF2B5EF4-FFF2-40B4-BE49-F238E27FC236}">
                <a16:creationId xmlns:a16="http://schemas.microsoft.com/office/drawing/2014/main" id="{102720D6-703C-BD64-5C40-98B69CD61655}"/>
              </a:ext>
            </a:extLst>
          </p:cNvPr>
          <p:cNvPicPr>
            <a:picLocks noGrp="1" noChangeAspect="1"/>
          </p:cNvPicPr>
          <p:nvPr>
            <p:ph sz="quarter" idx="13"/>
          </p:nvPr>
        </p:nvPicPr>
        <p:blipFill>
          <a:blip r:embed="rId2"/>
          <a:stretch>
            <a:fillRect/>
          </a:stretch>
        </p:blipFill>
        <p:spPr>
          <a:xfrm>
            <a:off x="867791" y="3090946"/>
            <a:ext cx="4061816" cy="26770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descr="A screenshot of a computer&#10;&#10;Description automatically generated">
            <a:extLst>
              <a:ext uri="{FF2B5EF4-FFF2-40B4-BE49-F238E27FC236}">
                <a16:creationId xmlns:a16="http://schemas.microsoft.com/office/drawing/2014/main" id="{F784549B-9452-10F0-59C5-63D6EA282668}"/>
              </a:ext>
            </a:extLst>
          </p:cNvPr>
          <p:cNvPicPr>
            <a:picLocks noChangeAspect="1"/>
          </p:cNvPicPr>
          <p:nvPr/>
        </p:nvPicPr>
        <p:blipFill>
          <a:blip r:embed="rId3"/>
          <a:stretch>
            <a:fillRect/>
          </a:stretch>
        </p:blipFill>
        <p:spPr>
          <a:xfrm>
            <a:off x="5938728" y="3091321"/>
            <a:ext cx="4173668" cy="26791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226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EC31-306A-AA09-91C1-20E30EF59815}"/>
              </a:ext>
            </a:extLst>
          </p:cNvPr>
          <p:cNvSpPr>
            <a:spLocks noGrp="1"/>
          </p:cNvSpPr>
          <p:nvPr>
            <p:ph type="body" sz="quarter" idx="12"/>
          </p:nvPr>
        </p:nvSpPr>
        <p:spPr>
          <a:xfrm>
            <a:off x="499360" y="1002733"/>
            <a:ext cx="11194868" cy="1009650"/>
          </a:xfrm>
        </p:spPr>
        <p:txBody>
          <a:bodyPr vert="horz" lIns="91440" tIns="45720" rIns="91440" bIns="45720" rtlCol="0" anchor="ctr">
            <a:normAutofit/>
          </a:bodyPr>
          <a:lstStyle/>
          <a:p>
            <a:r>
              <a:rPr lang="en-US" sz="1600" dirty="0"/>
              <a:t>From here, you will copy the URL after you select which saved search you want. Next, you’ll go into </a:t>
            </a:r>
            <a:r>
              <a:rPr lang="en-US" sz="1600" dirty="0" err="1"/>
              <a:t>Dripify</a:t>
            </a:r>
            <a:r>
              <a:rPr lang="en-US" sz="1600" dirty="0"/>
              <a:t> to start a campaign, which is where you can then paste the URL.</a:t>
            </a:r>
          </a:p>
          <a:p>
            <a:endParaRPr lang="en-US" sz="1600" dirty="0"/>
          </a:p>
        </p:txBody>
      </p:sp>
      <p:pic>
        <p:nvPicPr>
          <p:cNvPr id="8" name="Picture 7" descr="A screenshot of a social media ad&#10;&#10;Description automatically generated">
            <a:extLst>
              <a:ext uri="{FF2B5EF4-FFF2-40B4-BE49-F238E27FC236}">
                <a16:creationId xmlns:a16="http://schemas.microsoft.com/office/drawing/2014/main" id="{F20CEE90-447F-2DF2-7F57-747D3BF0373A}"/>
              </a:ext>
            </a:extLst>
          </p:cNvPr>
          <p:cNvPicPr>
            <a:picLocks noChangeAspect="1"/>
          </p:cNvPicPr>
          <p:nvPr/>
        </p:nvPicPr>
        <p:blipFill rotWithShape="1">
          <a:blip r:embed="rId2"/>
          <a:srcRect l="2037" r="2886" b="5"/>
          <a:stretch/>
        </p:blipFill>
        <p:spPr>
          <a:xfrm>
            <a:off x="7847202" y="2309805"/>
            <a:ext cx="3735387" cy="263217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descr="A screenshot of a website&#10;&#10;Description automatically generated">
            <a:extLst>
              <a:ext uri="{FF2B5EF4-FFF2-40B4-BE49-F238E27FC236}">
                <a16:creationId xmlns:a16="http://schemas.microsoft.com/office/drawing/2014/main" id="{93B813AA-0F09-23BB-9F35-9A2A1C65BBAC}"/>
              </a:ext>
            </a:extLst>
          </p:cNvPr>
          <p:cNvPicPr>
            <a:picLocks noChangeAspect="1"/>
          </p:cNvPicPr>
          <p:nvPr/>
        </p:nvPicPr>
        <p:blipFill rotWithShape="1">
          <a:blip r:embed="rId3"/>
          <a:srcRect r="8822" b="1"/>
          <a:stretch/>
        </p:blipFill>
        <p:spPr>
          <a:xfrm>
            <a:off x="4637894" y="2012383"/>
            <a:ext cx="2822751" cy="262276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descr="A screenshot of a computer&#10;&#10;Description automatically generated">
            <a:extLst>
              <a:ext uri="{FF2B5EF4-FFF2-40B4-BE49-F238E27FC236}">
                <a16:creationId xmlns:a16="http://schemas.microsoft.com/office/drawing/2014/main" id="{F1B7FAB8-8903-E658-24CD-0EB0DC8EE792}"/>
              </a:ext>
            </a:extLst>
          </p:cNvPr>
          <p:cNvPicPr>
            <a:picLocks noChangeAspect="1"/>
          </p:cNvPicPr>
          <p:nvPr/>
        </p:nvPicPr>
        <p:blipFill>
          <a:blip r:embed="rId4"/>
          <a:stretch>
            <a:fillRect/>
          </a:stretch>
        </p:blipFill>
        <p:spPr>
          <a:xfrm>
            <a:off x="227690" y="2310768"/>
            <a:ext cx="4023130" cy="26315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704555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search box&#10;&#10;Description automatically generated">
            <a:extLst>
              <a:ext uri="{FF2B5EF4-FFF2-40B4-BE49-F238E27FC236}">
                <a16:creationId xmlns:a16="http://schemas.microsoft.com/office/drawing/2014/main" id="{0CF753BA-D09C-BEA0-7797-ADB975ACE36A}"/>
              </a:ext>
            </a:extLst>
          </p:cNvPr>
          <p:cNvPicPr>
            <a:picLocks noGrp="1" noChangeAspect="1"/>
          </p:cNvPicPr>
          <p:nvPr>
            <p:ph sz="quarter" idx="4294967295"/>
          </p:nvPr>
        </p:nvPicPr>
        <p:blipFill>
          <a:blip r:embed="rId2"/>
          <a:stretch>
            <a:fillRect/>
          </a:stretch>
        </p:blipFill>
        <p:spPr>
          <a:xfrm>
            <a:off x="572956" y="1605949"/>
            <a:ext cx="4068763" cy="25193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computer&#10;&#10;Description automatically generated">
            <a:extLst>
              <a:ext uri="{FF2B5EF4-FFF2-40B4-BE49-F238E27FC236}">
                <a16:creationId xmlns:a16="http://schemas.microsoft.com/office/drawing/2014/main" id="{C0A63437-34C8-B525-E446-8C847D277E8C}"/>
              </a:ext>
            </a:extLst>
          </p:cNvPr>
          <p:cNvPicPr>
            <a:picLocks noGrp="1" noChangeAspect="1"/>
          </p:cNvPicPr>
          <p:nvPr>
            <p:ph sz="quarter" idx="4294967295"/>
          </p:nvPr>
        </p:nvPicPr>
        <p:blipFill>
          <a:blip r:embed="rId3"/>
          <a:stretch>
            <a:fillRect/>
          </a:stretch>
        </p:blipFill>
        <p:spPr>
          <a:xfrm>
            <a:off x="4261637" y="2563283"/>
            <a:ext cx="3932238" cy="25193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6344F895-4CAF-B8B5-14E0-556EE21BF938}"/>
              </a:ext>
            </a:extLst>
          </p:cNvPr>
          <p:cNvSpPr>
            <a:spLocks noGrp="1"/>
          </p:cNvSpPr>
          <p:nvPr>
            <p:ph type="title" idx="4294967295"/>
          </p:nvPr>
        </p:nvSpPr>
        <p:spPr>
          <a:xfrm>
            <a:off x="478971" y="449792"/>
            <a:ext cx="11234057" cy="1325563"/>
          </a:xfrm>
        </p:spPr>
        <p:txBody>
          <a:bodyPr vert="horz" lIns="91440" tIns="45720" rIns="91440" bIns="45720" rtlCol="0" anchor="ctr">
            <a:noAutofit/>
          </a:bodyPr>
          <a:lstStyle/>
          <a:p>
            <a:r>
              <a:rPr lang="en-US" sz="2800" dirty="0">
                <a:ea typeface="+mj-lt"/>
                <a:cs typeface="+mj-lt"/>
              </a:rPr>
              <a:t>This is where you will add in the URL from your Saved Search on LinkedIn Sales Navigator:</a:t>
            </a:r>
            <a:endParaRPr lang="en-US" sz="2800" dirty="0">
              <a:cs typeface="Poppins SemiBold"/>
            </a:endParaRPr>
          </a:p>
          <a:p>
            <a:endParaRPr lang="en-US" dirty="0">
              <a:cs typeface="Poppins SemiBold"/>
            </a:endParaRPr>
          </a:p>
        </p:txBody>
      </p:sp>
      <p:pic>
        <p:nvPicPr>
          <p:cNvPr id="10" name="Picture 9" descr="A screenshot of a web page&#10;&#10;Description automatically generated">
            <a:extLst>
              <a:ext uri="{FF2B5EF4-FFF2-40B4-BE49-F238E27FC236}">
                <a16:creationId xmlns:a16="http://schemas.microsoft.com/office/drawing/2014/main" id="{30F35434-1480-7C23-3F41-9ACB8FF532F9}"/>
              </a:ext>
            </a:extLst>
          </p:cNvPr>
          <p:cNvPicPr>
            <a:picLocks noChangeAspect="1"/>
          </p:cNvPicPr>
          <p:nvPr/>
        </p:nvPicPr>
        <p:blipFill>
          <a:blip r:embed="rId4"/>
          <a:stretch>
            <a:fillRect/>
          </a:stretch>
        </p:blipFill>
        <p:spPr>
          <a:xfrm>
            <a:off x="7672519" y="3696006"/>
            <a:ext cx="3948113" cy="25193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13285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ED06FE44-36C1-82A3-83A4-FC66C07231F5}"/>
              </a:ext>
            </a:extLst>
          </p:cNvPr>
          <p:cNvPicPr>
            <a:picLocks noChangeAspect="1"/>
          </p:cNvPicPr>
          <p:nvPr/>
        </p:nvPicPr>
        <p:blipFill>
          <a:blip r:embed="rId2"/>
          <a:stretch>
            <a:fillRect/>
          </a:stretch>
        </p:blipFill>
        <p:spPr>
          <a:xfrm>
            <a:off x="238256" y="272456"/>
            <a:ext cx="4427703" cy="26911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 name="Picture 1" descr="A screenshot of a computer&#10;&#10;Description automatically generated">
            <a:extLst>
              <a:ext uri="{FF2B5EF4-FFF2-40B4-BE49-F238E27FC236}">
                <a16:creationId xmlns:a16="http://schemas.microsoft.com/office/drawing/2014/main" id="{94BB22E0-428E-E00B-1CBB-DD7F1B409AC9}"/>
              </a:ext>
            </a:extLst>
          </p:cNvPr>
          <p:cNvPicPr>
            <a:picLocks noChangeAspect="1"/>
          </p:cNvPicPr>
          <p:nvPr/>
        </p:nvPicPr>
        <p:blipFill>
          <a:blip r:embed="rId3"/>
          <a:stretch>
            <a:fillRect/>
          </a:stretch>
        </p:blipFill>
        <p:spPr>
          <a:xfrm>
            <a:off x="508969" y="3490672"/>
            <a:ext cx="4230121" cy="25040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descr="A screenshot of a web page&#10;&#10;Description automatically generated">
            <a:extLst>
              <a:ext uri="{FF2B5EF4-FFF2-40B4-BE49-F238E27FC236}">
                <a16:creationId xmlns:a16="http://schemas.microsoft.com/office/drawing/2014/main" id="{58E5CB19-6081-8C08-502B-4E52661FF494}"/>
              </a:ext>
            </a:extLst>
          </p:cNvPr>
          <p:cNvPicPr>
            <a:picLocks noChangeAspect="1"/>
          </p:cNvPicPr>
          <p:nvPr/>
        </p:nvPicPr>
        <p:blipFill>
          <a:blip r:embed="rId4"/>
          <a:stretch>
            <a:fillRect/>
          </a:stretch>
        </p:blipFill>
        <p:spPr>
          <a:xfrm>
            <a:off x="3995845" y="3490672"/>
            <a:ext cx="4201897" cy="27000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descr="A screenshot of a computer&#10;&#10;Description automatically generated">
            <a:extLst>
              <a:ext uri="{FF2B5EF4-FFF2-40B4-BE49-F238E27FC236}">
                <a16:creationId xmlns:a16="http://schemas.microsoft.com/office/drawing/2014/main" id="{3ED9AAF5-5926-8F53-9DBE-37E3492609DE}"/>
              </a:ext>
            </a:extLst>
          </p:cNvPr>
          <p:cNvPicPr>
            <a:picLocks noChangeAspect="1"/>
          </p:cNvPicPr>
          <p:nvPr/>
        </p:nvPicPr>
        <p:blipFill>
          <a:blip r:embed="rId5"/>
          <a:stretch>
            <a:fillRect/>
          </a:stretch>
        </p:blipFill>
        <p:spPr>
          <a:xfrm>
            <a:off x="3882735" y="272456"/>
            <a:ext cx="4267755" cy="28017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A screenshot of a chat&#10;&#10;Description automatically generated">
            <a:extLst>
              <a:ext uri="{FF2B5EF4-FFF2-40B4-BE49-F238E27FC236}">
                <a16:creationId xmlns:a16="http://schemas.microsoft.com/office/drawing/2014/main" id="{7CFFB682-AE22-85EE-E9FB-61D273D8CB57}"/>
              </a:ext>
            </a:extLst>
          </p:cNvPr>
          <p:cNvPicPr>
            <a:picLocks noChangeAspect="1"/>
          </p:cNvPicPr>
          <p:nvPr/>
        </p:nvPicPr>
        <p:blipFill>
          <a:blip r:embed="rId6"/>
          <a:stretch>
            <a:fillRect/>
          </a:stretch>
        </p:blipFill>
        <p:spPr>
          <a:xfrm>
            <a:off x="7419641" y="272456"/>
            <a:ext cx="4427702" cy="28082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Title 6">
            <a:extLst>
              <a:ext uri="{FF2B5EF4-FFF2-40B4-BE49-F238E27FC236}">
                <a16:creationId xmlns:a16="http://schemas.microsoft.com/office/drawing/2014/main" id="{D7F165E9-F3DA-F1CE-FB99-0134A9AF3F41}"/>
              </a:ext>
            </a:extLst>
          </p:cNvPr>
          <p:cNvSpPr>
            <a:spLocks noGrp="1"/>
          </p:cNvSpPr>
          <p:nvPr>
            <p:ph type="title"/>
          </p:nvPr>
        </p:nvSpPr>
        <p:spPr>
          <a:xfrm>
            <a:off x="8340634" y="3429000"/>
            <a:ext cx="3343984" cy="2350363"/>
          </a:xfrm>
        </p:spPr>
        <p:txBody>
          <a:bodyPr/>
          <a:lstStyle/>
          <a:p>
            <a:r>
              <a:rPr lang="en-US" dirty="0"/>
              <a:t>Build a </a:t>
            </a:r>
            <a:br>
              <a:rPr lang="en-US" dirty="0"/>
            </a:br>
            <a:r>
              <a:rPr lang="en-US" dirty="0"/>
              <a:t>workflow</a:t>
            </a:r>
          </a:p>
        </p:txBody>
      </p:sp>
    </p:spTree>
    <p:extLst>
      <p:ext uri="{BB962C8B-B14F-4D97-AF65-F5344CB8AC3E}">
        <p14:creationId xmlns:p14="http://schemas.microsoft.com/office/powerpoint/2010/main" val="2778810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C2194F7-2F27-F009-8C7E-A3C6AADC3FC3}"/>
              </a:ext>
            </a:extLst>
          </p:cNvPr>
          <p:cNvSpPr>
            <a:spLocks noGrp="1"/>
          </p:cNvSpPr>
          <p:nvPr>
            <p:ph type="title"/>
          </p:nvPr>
        </p:nvSpPr>
        <p:spPr>
          <a:xfrm>
            <a:off x="838200" y="365125"/>
            <a:ext cx="10517188" cy="1325563"/>
          </a:xfrm>
        </p:spPr>
        <p:txBody>
          <a:bodyPr vert="horz" lIns="91440" tIns="45720" rIns="91440" bIns="45720" rtlCol="0" anchor="ctr">
            <a:normAutofit/>
          </a:bodyPr>
          <a:lstStyle/>
          <a:p>
            <a:pPr marL="0" indent="0">
              <a:buNone/>
            </a:pPr>
            <a:r>
              <a:rPr lang="en-US" sz="2100" dirty="0"/>
              <a:t>From here, you can see all the options available for the next steps of your outreach. You can also export your leads from </a:t>
            </a:r>
            <a:r>
              <a:rPr lang="en-US" sz="2100" dirty="0" err="1"/>
              <a:t>Dripify</a:t>
            </a:r>
            <a:r>
              <a:rPr lang="en-US" sz="2100" dirty="0"/>
              <a:t> into CSV and upload them into a data enrichment tool such as ZoomInfo, SalesIntel, etc.</a:t>
            </a:r>
          </a:p>
          <a:p>
            <a:endParaRPr lang="en-US" sz="2100" dirty="0"/>
          </a:p>
        </p:txBody>
      </p:sp>
      <p:pic>
        <p:nvPicPr>
          <p:cNvPr id="7" name="Picture 6" descr="A screenshot of a chat box&#10;&#10;Description automatically generated">
            <a:extLst>
              <a:ext uri="{FF2B5EF4-FFF2-40B4-BE49-F238E27FC236}">
                <a16:creationId xmlns:a16="http://schemas.microsoft.com/office/drawing/2014/main" id="{9A59FC6F-A56C-3771-EAF6-F9553F0ADF47}"/>
              </a:ext>
            </a:extLst>
          </p:cNvPr>
          <p:cNvPicPr>
            <a:picLocks noChangeAspect="1"/>
          </p:cNvPicPr>
          <p:nvPr/>
        </p:nvPicPr>
        <p:blipFill>
          <a:blip r:embed="rId2"/>
          <a:stretch>
            <a:fillRect/>
          </a:stretch>
        </p:blipFill>
        <p:spPr>
          <a:xfrm>
            <a:off x="2762436" y="1825625"/>
            <a:ext cx="6668715" cy="43513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2567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DE050-E7FA-29DD-5303-FCC84E7B3869}"/>
              </a:ext>
            </a:extLst>
          </p:cNvPr>
          <p:cNvSpPr>
            <a:spLocks noGrp="1"/>
          </p:cNvSpPr>
          <p:nvPr>
            <p:ph type="body" sz="quarter" idx="12"/>
          </p:nvPr>
        </p:nvSpPr>
        <p:spPr>
          <a:xfrm>
            <a:off x="404688" y="329695"/>
            <a:ext cx="9614948" cy="1006475"/>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defTabSz="457200"/>
            <a:r>
              <a:rPr lang="en-US" sz="6000" dirty="0"/>
              <a:t>Let’s Get to Work</a:t>
            </a:r>
          </a:p>
        </p:txBody>
      </p:sp>
      <p:sp>
        <p:nvSpPr>
          <p:cNvPr id="2" name="TextBox 1">
            <a:extLst>
              <a:ext uri="{FF2B5EF4-FFF2-40B4-BE49-F238E27FC236}">
                <a16:creationId xmlns:a16="http://schemas.microsoft.com/office/drawing/2014/main" id="{098DE502-BBCC-2409-3109-E666D5773BD0}"/>
              </a:ext>
            </a:extLst>
          </p:cNvPr>
          <p:cNvSpPr txBox="1"/>
          <p:nvPr/>
        </p:nvSpPr>
        <p:spPr>
          <a:xfrm>
            <a:off x="404688" y="1586970"/>
            <a:ext cx="7043034" cy="256584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Autofit/>
          </a:bodyPr>
          <a:lstStyle/>
          <a:p>
            <a:pPr indent="-228600" defTabSz="914400">
              <a:lnSpc>
                <a:spcPct val="90000"/>
              </a:lnSpc>
              <a:spcBef>
                <a:spcPct val="0"/>
              </a:spcBef>
              <a:spcAft>
                <a:spcPts val="600"/>
              </a:spcAft>
              <a:buFont typeface="+mj-lt"/>
              <a:buAutoNum type="arabicPeriod"/>
            </a:pPr>
            <a:r>
              <a:rPr lang="en-US" dirty="0">
                <a:solidFill>
                  <a:schemeClr val="tx1">
                    <a:lumMod val="75000"/>
                    <a:lumOff val="25000"/>
                  </a:schemeClr>
                </a:solidFill>
              </a:rPr>
              <a:t>Start with 300 leads minimum from any list </a:t>
            </a:r>
          </a:p>
          <a:p>
            <a:pPr indent="-228600" defTabSz="914400">
              <a:lnSpc>
                <a:spcPct val="90000"/>
              </a:lnSpc>
              <a:spcBef>
                <a:spcPct val="0"/>
              </a:spcBef>
              <a:spcAft>
                <a:spcPts val="600"/>
              </a:spcAft>
              <a:buFont typeface="+mj-lt"/>
              <a:buAutoNum type="arabicPeriod"/>
            </a:pPr>
            <a:r>
              <a:rPr lang="en-US" dirty="0">
                <a:solidFill>
                  <a:schemeClr val="tx1">
                    <a:lumMod val="75000"/>
                    <a:lumOff val="25000"/>
                  </a:schemeClr>
                </a:solidFill>
              </a:rPr>
              <a:t>upload to a sequence and begin with the 3-pronged approach on the first contact you're calling. </a:t>
            </a:r>
          </a:p>
          <a:p>
            <a:pPr marL="514350" lvl="1" indent="-285750" defTabSz="914400">
              <a:lnSpc>
                <a:spcPct val="90000"/>
              </a:lnSpc>
              <a:spcBef>
                <a:spcPct val="0"/>
              </a:spcBef>
              <a:spcAft>
                <a:spcPts val="600"/>
              </a:spcAft>
              <a:buFont typeface="Arial" panose="020B0604020202020204" pitchFamily="34" charset="0"/>
              <a:buChar char="•"/>
            </a:pPr>
            <a:r>
              <a:rPr lang="en-US" dirty="0">
                <a:solidFill>
                  <a:schemeClr val="tx1">
                    <a:lumMod val="75000"/>
                    <a:lumOff val="25000"/>
                  </a:schemeClr>
                </a:solidFill>
              </a:rPr>
              <a:t>Phone call with voicemail, </a:t>
            </a:r>
          </a:p>
          <a:p>
            <a:pPr marL="514350" lvl="1" indent="-285750" defTabSz="914400">
              <a:lnSpc>
                <a:spcPct val="90000"/>
              </a:lnSpc>
              <a:spcBef>
                <a:spcPct val="0"/>
              </a:spcBef>
              <a:spcAft>
                <a:spcPts val="600"/>
              </a:spcAft>
              <a:buFont typeface="Arial" panose="020B0604020202020204" pitchFamily="34" charset="0"/>
              <a:buChar char="•"/>
            </a:pPr>
            <a:r>
              <a:rPr lang="en-US" dirty="0">
                <a:solidFill>
                  <a:schemeClr val="tx1">
                    <a:lumMod val="75000"/>
                    <a:lumOff val="25000"/>
                  </a:schemeClr>
                </a:solidFill>
              </a:rPr>
              <a:t>LinkedIn request</a:t>
            </a:r>
          </a:p>
          <a:p>
            <a:pPr marL="514350" lvl="1" indent="-285750" defTabSz="914400">
              <a:lnSpc>
                <a:spcPct val="90000"/>
              </a:lnSpc>
              <a:spcBef>
                <a:spcPct val="0"/>
              </a:spcBef>
              <a:spcAft>
                <a:spcPts val="600"/>
              </a:spcAft>
              <a:buFont typeface="Arial" panose="020B0604020202020204" pitchFamily="34" charset="0"/>
              <a:buChar char="•"/>
            </a:pPr>
            <a:r>
              <a:rPr lang="en-US" dirty="0">
                <a:solidFill>
                  <a:schemeClr val="tx1">
                    <a:lumMod val="75000"/>
                    <a:lumOff val="25000"/>
                  </a:schemeClr>
                </a:solidFill>
              </a:rPr>
              <a:t>email. </a:t>
            </a:r>
          </a:p>
          <a:p>
            <a:pPr indent="-228600" defTabSz="914400">
              <a:lnSpc>
                <a:spcPct val="90000"/>
              </a:lnSpc>
              <a:spcBef>
                <a:spcPct val="0"/>
              </a:spcBef>
              <a:spcAft>
                <a:spcPts val="600"/>
              </a:spcAft>
            </a:pPr>
            <a:r>
              <a:rPr lang="en-US" dirty="0">
                <a:solidFill>
                  <a:schemeClr val="tx1">
                    <a:lumMod val="75000"/>
                    <a:lumOff val="25000"/>
                  </a:schemeClr>
                </a:solidFill>
              </a:rPr>
              <a:t>At 60 dials a day, you can work on that list for a month, calling once per week, leaving a voicemail every other week.</a:t>
            </a:r>
          </a:p>
          <a:p>
            <a:pPr indent="-228600" defTabSz="914400">
              <a:lnSpc>
                <a:spcPct val="90000"/>
              </a:lnSpc>
              <a:spcBef>
                <a:spcPct val="0"/>
              </a:spcBef>
              <a:spcAft>
                <a:spcPts val="600"/>
              </a:spcAft>
            </a:pPr>
            <a:endParaRPr lang="en-US" dirty="0">
              <a:solidFill>
                <a:schemeClr val="tx1">
                  <a:lumMod val="75000"/>
                  <a:lumOff val="25000"/>
                </a:schemeClr>
              </a:solidFill>
            </a:endParaRPr>
          </a:p>
          <a:p>
            <a:pPr indent="-228600" defTabSz="914400">
              <a:lnSpc>
                <a:spcPct val="90000"/>
              </a:lnSpc>
              <a:spcBef>
                <a:spcPct val="0"/>
              </a:spcBef>
              <a:spcAft>
                <a:spcPts val="600"/>
              </a:spcAft>
            </a:pPr>
            <a:r>
              <a:rPr lang="en-US" dirty="0">
                <a:solidFill>
                  <a:schemeClr val="tx1">
                    <a:lumMod val="75000"/>
                    <a:lumOff val="25000"/>
                  </a:schemeClr>
                </a:solidFill>
              </a:rPr>
              <a:t>Bring in fresh contacts on the first scrubbing step.  Send a connection request and find 2 other good contacts at the company to import to a sequence. </a:t>
            </a:r>
          </a:p>
          <a:p>
            <a:pPr indent="-228600" defTabSz="914400">
              <a:lnSpc>
                <a:spcPct val="90000"/>
              </a:lnSpc>
              <a:spcBef>
                <a:spcPct val="0"/>
              </a:spcBef>
              <a:spcAft>
                <a:spcPts val="600"/>
              </a:spcAft>
            </a:pPr>
            <a:endParaRPr lang="en-US" dirty="0">
              <a:solidFill>
                <a:schemeClr val="tx1">
                  <a:lumMod val="75000"/>
                  <a:lumOff val="25000"/>
                </a:schemeClr>
              </a:solidFill>
            </a:endParaRPr>
          </a:p>
          <a:p>
            <a:pPr indent="-228600" defTabSz="914400">
              <a:lnSpc>
                <a:spcPct val="90000"/>
              </a:lnSpc>
              <a:spcBef>
                <a:spcPct val="0"/>
              </a:spcBef>
              <a:spcAft>
                <a:spcPts val="600"/>
              </a:spcAft>
            </a:pPr>
            <a:r>
              <a:rPr lang="en-US" dirty="0">
                <a:solidFill>
                  <a:schemeClr val="tx1">
                    <a:lumMod val="75000"/>
                    <a:lumOff val="25000"/>
                  </a:schemeClr>
                </a:solidFill>
              </a:rPr>
              <a:t>(If they're unqualified, mark it unqualified, remove it from your sequence and move on).   </a:t>
            </a:r>
          </a:p>
        </p:txBody>
      </p:sp>
    </p:spTree>
    <p:extLst>
      <p:ext uri="{BB962C8B-B14F-4D97-AF65-F5344CB8AC3E}">
        <p14:creationId xmlns:p14="http://schemas.microsoft.com/office/powerpoint/2010/main" val="4108680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887416-F970-2A0D-3977-43BF00EA2B3B}"/>
              </a:ext>
            </a:extLst>
          </p:cNvPr>
          <p:cNvSpPr txBox="1"/>
          <p:nvPr/>
        </p:nvSpPr>
        <p:spPr>
          <a:xfrm>
            <a:off x="715889" y="1298713"/>
            <a:ext cx="10827672" cy="478417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defTabSz="914400">
              <a:lnSpc>
                <a:spcPct val="90000"/>
              </a:lnSpc>
              <a:spcAft>
                <a:spcPts val="600"/>
              </a:spcAft>
              <a:buFont typeface="Arial" panose="020B0604020202020204" pitchFamily="34" charset="0"/>
              <a:buChar char="•"/>
            </a:pPr>
            <a:r>
              <a:rPr lang="en-US" sz="2000" b="1" dirty="0"/>
              <a:t>Day 8:</a:t>
            </a:r>
            <a:r>
              <a:rPr lang="en-US" sz="2000" dirty="0"/>
              <a:t> Phone call, do not leave a voicemail, send email, view LinkedIn page.​​</a:t>
            </a:r>
            <a:endParaRPr lang="en-US" sz="2000" dirty="0">
              <a:cs typeface="Poppins"/>
            </a:endParaRPr>
          </a:p>
          <a:p>
            <a:pPr defTabSz="914400">
              <a:lnSpc>
                <a:spcPct val="90000"/>
              </a:lnSpc>
              <a:spcAft>
                <a:spcPts val="600"/>
              </a:spcAft>
            </a:pPr>
            <a:endParaRPr lang="en-US" sz="2000" dirty="0">
              <a:cs typeface="Poppins"/>
            </a:endParaRPr>
          </a:p>
          <a:p>
            <a:pPr indent="-228600" defTabSz="914400">
              <a:lnSpc>
                <a:spcPct val="90000"/>
              </a:lnSpc>
              <a:spcAft>
                <a:spcPts val="600"/>
              </a:spcAft>
              <a:buFont typeface="Arial" panose="020B0604020202020204" pitchFamily="34" charset="0"/>
              <a:buChar char="•"/>
            </a:pPr>
            <a:r>
              <a:rPr lang="en-US" sz="2000" b="1" dirty="0"/>
              <a:t>Day 15:</a:t>
            </a:r>
            <a:r>
              <a:rPr lang="en-US" sz="2000" dirty="0"/>
              <a:t> Phone call, voicemail, send email.​​</a:t>
            </a:r>
            <a:endParaRPr lang="en-US" sz="2000" dirty="0">
              <a:cs typeface="Poppins"/>
            </a:endParaRPr>
          </a:p>
          <a:p>
            <a:pPr defTabSz="914400">
              <a:lnSpc>
                <a:spcPct val="90000"/>
              </a:lnSpc>
              <a:spcAft>
                <a:spcPts val="600"/>
              </a:spcAft>
            </a:pPr>
            <a:endParaRPr lang="en-US" sz="2000" dirty="0">
              <a:cs typeface="Poppins"/>
            </a:endParaRPr>
          </a:p>
          <a:p>
            <a:pPr indent="-228600" defTabSz="914400">
              <a:lnSpc>
                <a:spcPct val="90000"/>
              </a:lnSpc>
              <a:spcAft>
                <a:spcPts val="600"/>
              </a:spcAft>
              <a:buFont typeface="Arial" panose="020B0604020202020204" pitchFamily="34" charset="0"/>
              <a:buChar char="•"/>
            </a:pPr>
            <a:r>
              <a:rPr lang="en-US" sz="2000" b="1" dirty="0"/>
              <a:t>Day 24: </a:t>
            </a:r>
            <a:r>
              <a:rPr lang="en-US" sz="2000" dirty="0"/>
              <a:t>Phone call, do not leave a voicemail, send email, view LinkedIn page.​​</a:t>
            </a:r>
            <a:endParaRPr lang="en-US" sz="2000" dirty="0">
              <a:cs typeface="Poppins"/>
            </a:endParaRP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r>
              <a:rPr lang="en-US" sz="2000" b="1" dirty="0"/>
              <a:t>Day 33:</a:t>
            </a:r>
            <a:r>
              <a:rPr lang="en-US" sz="2000" dirty="0"/>
              <a:t> Phone call, voicemail, send email.​​</a:t>
            </a:r>
            <a:endParaRPr lang="en-US" sz="2000" dirty="0">
              <a:cs typeface="Poppins"/>
            </a:endParaRP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r>
              <a:rPr lang="en-US" sz="2000" b="1" dirty="0"/>
              <a:t>Day 47:</a:t>
            </a:r>
            <a:r>
              <a:rPr lang="en-US" sz="2000" dirty="0"/>
              <a:t> Phone call, voicemail, send email, view LinkedIn page.​​</a:t>
            </a:r>
            <a:endParaRPr lang="en-US" sz="2000" dirty="0">
              <a:cs typeface="Poppins"/>
            </a:endParaRP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r>
              <a:rPr lang="en-US" sz="2000" b="1" dirty="0"/>
              <a:t>Day 54:</a:t>
            </a:r>
            <a:r>
              <a:rPr lang="en-US" sz="2000" dirty="0"/>
              <a:t> Phone call, do not leave a voicemail, send email, view LinkedIn page.​​</a:t>
            </a:r>
            <a:endParaRPr lang="en-US" sz="2000" dirty="0">
              <a:cs typeface="Poppins"/>
            </a:endParaRPr>
          </a:p>
          <a:p>
            <a:pPr indent="-228600" defTabSz="914400">
              <a:lnSpc>
                <a:spcPct val="90000"/>
              </a:lnSpc>
              <a:spcAft>
                <a:spcPts val="600"/>
              </a:spcAft>
              <a:buFont typeface="Arial" panose="020B0604020202020204" pitchFamily="34" charset="0"/>
              <a:buChar char="•"/>
            </a:pPr>
            <a:endParaRPr lang="en-US" sz="2000" dirty="0">
              <a:cs typeface="Poppins"/>
            </a:endParaRPr>
          </a:p>
        </p:txBody>
      </p:sp>
    </p:spTree>
    <p:extLst>
      <p:ext uri="{BB962C8B-B14F-4D97-AF65-F5344CB8AC3E}">
        <p14:creationId xmlns:p14="http://schemas.microsoft.com/office/powerpoint/2010/main" val="3056674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9CB69C8-F0E0-E030-1FAE-448EC36F5EDD}"/>
              </a:ext>
            </a:extLst>
          </p:cNvPr>
          <p:cNvSpPr>
            <a:spLocks noGrp="1"/>
          </p:cNvSpPr>
          <p:nvPr>
            <p:ph type="ctrTitle"/>
          </p:nvPr>
        </p:nvSpPr>
        <p:spPr>
          <a:xfrm>
            <a:off x="1524199" y="1122363"/>
            <a:ext cx="9145191" cy="2387600"/>
          </a:xfrm>
        </p:spPr>
        <p:txBody>
          <a:bodyPr vert="horz" lIns="91440" tIns="45720" rIns="91440" bIns="45720" rtlCol="0" anchor="b">
            <a:normAutofit/>
          </a:bodyPr>
          <a:lstStyle/>
          <a:p>
            <a:pPr>
              <a:spcBef>
                <a:spcPts val="0"/>
              </a:spcBef>
              <a:spcAft>
                <a:spcPts val="600"/>
              </a:spcAft>
              <a:buFont typeface="Arial,Sans-Serif" panose="020B0604020202020204" pitchFamily="34" charset="0"/>
            </a:pPr>
            <a:r>
              <a:rPr lang="en-US" sz="2400" b="1" dirty="0"/>
              <a:t>Day 60:</a:t>
            </a:r>
            <a:r>
              <a:rPr lang="en-US" sz="2400" dirty="0"/>
              <a:t> </a:t>
            </a:r>
            <a:br>
              <a:rPr lang="en-US" sz="2400" dirty="0"/>
            </a:br>
            <a:r>
              <a:rPr lang="en-US" sz="2400" dirty="0"/>
              <a:t>Phone call, voicemail, send email, view LinkedIn page. </a:t>
            </a:r>
            <a:br>
              <a:rPr lang="en-US" sz="2400" dirty="0"/>
            </a:br>
            <a:r>
              <a:rPr lang="en-US" sz="2400" dirty="0"/>
              <a:t>Scrub to find better contacts at this point, as it’s been 2 months and they could no longer be there. If the contact is still there, re-enter them into another sequence with a 30-day delay to let them rest. </a:t>
            </a:r>
          </a:p>
          <a:p>
            <a:endParaRPr lang="en-US" sz="2400" dirty="0"/>
          </a:p>
        </p:txBody>
      </p:sp>
      <p:sp>
        <p:nvSpPr>
          <p:cNvPr id="3" name="Content Placeholder 2">
            <a:extLst>
              <a:ext uri="{FF2B5EF4-FFF2-40B4-BE49-F238E27FC236}">
                <a16:creationId xmlns:a16="http://schemas.microsoft.com/office/drawing/2014/main" id="{67C9B3AC-6198-DE25-D3D0-97AFF4A06DD2}"/>
              </a:ext>
            </a:extLst>
          </p:cNvPr>
          <p:cNvSpPr>
            <a:spLocks noGrp="1"/>
          </p:cNvSpPr>
          <p:nvPr>
            <p:ph type="subTitle" idx="1"/>
          </p:nvPr>
        </p:nvSpPr>
        <p:spPr>
          <a:xfrm>
            <a:off x="1524199" y="3602038"/>
            <a:ext cx="9145191" cy="1655762"/>
          </a:xfrm>
        </p:spPr>
        <p:txBody>
          <a:bodyPr vert="horz" lIns="91440" tIns="45720" rIns="91440" bIns="45720" rtlCol="0">
            <a:normAutofit/>
          </a:bodyPr>
          <a:lstStyle/>
          <a:p>
            <a:r>
              <a:rPr lang="en-US" sz="1900" dirty="0"/>
              <a:t>When a contact reaches the end of a sequence, the last step should be to re-scrub and re-purpose the contact. Maybe they are no longer with the company, you had the wrong number, they never opened your email, etc. Whatever the reason is, you did not get through to them so put them on a renewed sequence after a rest period and try to find several other contacts at the company that fit your desired persona.</a:t>
            </a:r>
          </a:p>
          <a:p>
            <a:endParaRPr lang="en-US" sz="1900" dirty="0"/>
          </a:p>
        </p:txBody>
      </p:sp>
    </p:spTree>
    <p:extLst>
      <p:ext uri="{BB962C8B-B14F-4D97-AF65-F5344CB8AC3E}">
        <p14:creationId xmlns:p14="http://schemas.microsoft.com/office/powerpoint/2010/main" val="129777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77A609-E3FF-8A3C-F7B1-9F1B97BA2F74}"/>
              </a:ext>
            </a:extLst>
          </p:cNvPr>
          <p:cNvSpPr>
            <a:spLocks noGrp="1"/>
          </p:cNvSpPr>
          <p:nvPr>
            <p:ph type="title"/>
          </p:nvPr>
        </p:nvSpPr>
        <p:spPr>
          <a:xfrm>
            <a:off x="792202" y="331513"/>
            <a:ext cx="10516970" cy="2852737"/>
          </a:xfrm>
        </p:spPr>
        <p:txBody>
          <a:bodyPr vert="horz" lIns="91440" tIns="45720" rIns="91440" bIns="45720" rtlCol="0" anchor="b">
            <a:normAutofit/>
          </a:bodyPr>
          <a:lstStyle/>
          <a:p>
            <a:r>
              <a:rPr lang="en-US" dirty="0"/>
              <a:t>Below is a sample voicemail</a:t>
            </a:r>
          </a:p>
          <a:p>
            <a:endParaRPr lang="en-US" dirty="0"/>
          </a:p>
        </p:txBody>
      </p:sp>
      <p:sp>
        <p:nvSpPr>
          <p:cNvPr id="4" name="Content Placeholder 3">
            <a:extLst>
              <a:ext uri="{FF2B5EF4-FFF2-40B4-BE49-F238E27FC236}">
                <a16:creationId xmlns:a16="http://schemas.microsoft.com/office/drawing/2014/main" id="{0BC4F45E-5E79-C159-762E-C76EE3CADF62}"/>
              </a:ext>
            </a:extLst>
          </p:cNvPr>
          <p:cNvSpPr>
            <a:spLocks noGrp="1"/>
          </p:cNvSpPr>
          <p:nvPr>
            <p:ph type="body" idx="1"/>
          </p:nvPr>
        </p:nvSpPr>
        <p:spPr>
          <a:xfrm>
            <a:off x="838309" y="3034542"/>
            <a:ext cx="10516970" cy="1500187"/>
          </a:xfrm>
        </p:spPr>
        <p:txBody>
          <a:bodyPr vert="horz" lIns="91440" tIns="45720" rIns="91440" bIns="45720" rtlCol="0">
            <a:normAutofit/>
          </a:bodyPr>
          <a:lstStyle/>
          <a:p>
            <a:pPr marL="0" indent="0">
              <a:buNone/>
            </a:pPr>
            <a:r>
              <a:rPr lang="en-US" sz="1900" dirty="0">
                <a:solidFill>
                  <a:schemeClr val="tx1"/>
                </a:solidFill>
              </a:rPr>
              <a:t>“Hey {Contact name},</a:t>
            </a:r>
          </a:p>
          <a:p>
            <a:pPr marL="0" indent="0">
              <a:buNone/>
            </a:pPr>
            <a:r>
              <a:rPr lang="en-US" sz="1900" dirty="0">
                <a:solidFill>
                  <a:schemeClr val="tx1"/>
                </a:solidFill>
              </a:rPr>
              <a:t>This is {First Name} with IT By Design, we would love to connect with you. Please feel free to call me direct anytime at {Phone _Number}. I will send/I have sent you an email, as well. Again, it’s {First Name} with IT By Design. Thanks {Contact Name}, bye.”</a:t>
            </a:r>
          </a:p>
          <a:p>
            <a:endParaRPr lang="en-US" sz="1900" dirty="0"/>
          </a:p>
        </p:txBody>
      </p:sp>
    </p:spTree>
    <p:extLst>
      <p:ext uri="{BB962C8B-B14F-4D97-AF65-F5344CB8AC3E}">
        <p14:creationId xmlns:p14="http://schemas.microsoft.com/office/powerpoint/2010/main" val="133723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1A621C2B-4587-9A3A-18EE-4DF890287530}"/>
              </a:ext>
            </a:extLst>
          </p:cNvPr>
          <p:cNvPicPr>
            <a:picLocks noGrp="1" noChangeAspect="1"/>
          </p:cNvPicPr>
          <p:nvPr>
            <p:ph sz="quarter" idx="4294967295"/>
          </p:nvPr>
        </p:nvPicPr>
        <p:blipFill>
          <a:blip r:embed="rId2"/>
          <a:stretch>
            <a:fillRect/>
          </a:stretch>
        </p:blipFill>
        <p:spPr>
          <a:xfrm>
            <a:off x="518659" y="1452842"/>
            <a:ext cx="3997325" cy="25876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descr="A screenshot of a computer&#10;&#10;Description automatically generated">
            <a:extLst>
              <a:ext uri="{FF2B5EF4-FFF2-40B4-BE49-F238E27FC236}">
                <a16:creationId xmlns:a16="http://schemas.microsoft.com/office/drawing/2014/main" id="{FAAAEFC8-693E-9DDC-BFB7-EBD9C817DA80}"/>
              </a:ext>
            </a:extLst>
          </p:cNvPr>
          <p:cNvPicPr>
            <a:picLocks noChangeAspect="1"/>
          </p:cNvPicPr>
          <p:nvPr/>
        </p:nvPicPr>
        <p:blipFill>
          <a:blip r:embed="rId3"/>
          <a:stretch>
            <a:fillRect/>
          </a:stretch>
        </p:blipFill>
        <p:spPr>
          <a:xfrm>
            <a:off x="7734754" y="3294516"/>
            <a:ext cx="3940175" cy="25876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A screenshot of a computer&#10;&#10;Description automatically generated">
            <a:extLst>
              <a:ext uri="{FF2B5EF4-FFF2-40B4-BE49-F238E27FC236}">
                <a16:creationId xmlns:a16="http://schemas.microsoft.com/office/drawing/2014/main" id="{20C076B3-B319-C692-E322-BDAE496F74D0}"/>
              </a:ext>
            </a:extLst>
          </p:cNvPr>
          <p:cNvPicPr>
            <a:picLocks noGrp="1" noChangeAspect="1"/>
          </p:cNvPicPr>
          <p:nvPr>
            <p:ph sz="quarter" idx="4294967295"/>
          </p:nvPr>
        </p:nvPicPr>
        <p:blipFill>
          <a:blip r:embed="rId4"/>
          <a:stretch>
            <a:fillRect/>
          </a:stretch>
        </p:blipFill>
        <p:spPr>
          <a:xfrm>
            <a:off x="4039171" y="2492602"/>
            <a:ext cx="4013200" cy="25876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6E9223A8-BD08-71DB-34FB-DA938D9BBB9A}"/>
              </a:ext>
            </a:extLst>
          </p:cNvPr>
          <p:cNvSpPr>
            <a:spLocks noGrp="1"/>
          </p:cNvSpPr>
          <p:nvPr>
            <p:ph type="title" idx="4294967295"/>
          </p:nvPr>
        </p:nvSpPr>
        <p:spPr>
          <a:xfrm>
            <a:off x="431074" y="365125"/>
            <a:ext cx="10924314" cy="1325563"/>
          </a:xfrm>
        </p:spPr>
        <p:txBody>
          <a:bodyPr>
            <a:noAutofit/>
          </a:bodyPr>
          <a:lstStyle/>
          <a:p>
            <a:pPr algn="ctr"/>
            <a:r>
              <a:rPr lang="en-US" sz="6000" b="1" dirty="0">
                <a:ea typeface="+mj-lt"/>
                <a:cs typeface="+mj-lt"/>
              </a:rPr>
              <a:t>Creating Playbooks</a:t>
            </a:r>
            <a:endParaRPr lang="en-US" sz="6000" dirty="0">
              <a:cs typeface="Poppins SemiBold"/>
            </a:endParaRPr>
          </a:p>
        </p:txBody>
      </p:sp>
    </p:spTree>
    <p:extLst>
      <p:ext uri="{BB962C8B-B14F-4D97-AF65-F5344CB8AC3E}">
        <p14:creationId xmlns:p14="http://schemas.microsoft.com/office/powerpoint/2010/main" val="1740136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9B0BB-C38A-B464-826D-ACC2B4B5B421}"/>
              </a:ext>
            </a:extLst>
          </p:cNvPr>
          <p:cNvSpPr txBox="1"/>
          <p:nvPr/>
        </p:nvSpPr>
        <p:spPr>
          <a:xfrm>
            <a:off x="838200" y="365125"/>
            <a:ext cx="10517188"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defTabSz="914400">
              <a:lnSpc>
                <a:spcPct val="90000"/>
              </a:lnSpc>
              <a:spcBef>
                <a:spcPct val="0"/>
              </a:spcBef>
              <a:spcAft>
                <a:spcPts val="600"/>
              </a:spcAft>
            </a:pPr>
            <a:r>
              <a:rPr lang="en-US" sz="2800">
                <a:latin typeface="+mj-lt"/>
                <a:ea typeface="+mj-ea"/>
                <a:cs typeface="+mj-cs"/>
              </a:rPr>
              <a:t>Now that you’ve created your Playbook, you will have easy visibility into this while working your tasks and making calls:</a:t>
            </a:r>
          </a:p>
        </p:txBody>
      </p:sp>
      <p:pic>
        <p:nvPicPr>
          <p:cNvPr id="4" name="Picture 3" descr="A screenshot of a computer&#10;&#10;Description automatically generated">
            <a:extLst>
              <a:ext uri="{FF2B5EF4-FFF2-40B4-BE49-F238E27FC236}">
                <a16:creationId xmlns:a16="http://schemas.microsoft.com/office/drawing/2014/main" id="{0647073B-BC29-FE75-7B8D-2F8223675921}"/>
              </a:ext>
            </a:extLst>
          </p:cNvPr>
          <p:cNvPicPr>
            <a:picLocks noChangeAspect="1"/>
          </p:cNvPicPr>
          <p:nvPr/>
        </p:nvPicPr>
        <p:blipFill rotWithShape="1">
          <a:blip r:embed="rId2"/>
          <a:srcRect l="23210" r="2431" b="1"/>
          <a:stretch/>
        </p:blipFill>
        <p:spPr>
          <a:xfrm>
            <a:off x="6686635" y="1603788"/>
            <a:ext cx="4976544" cy="42665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A screenshot of a computer&#10;&#10;Description automatically generated">
            <a:extLst>
              <a:ext uri="{FF2B5EF4-FFF2-40B4-BE49-F238E27FC236}">
                <a16:creationId xmlns:a16="http://schemas.microsoft.com/office/drawing/2014/main" id="{080B1F0B-3FB3-BD8C-7957-C224E9C6B638}"/>
              </a:ext>
            </a:extLst>
          </p:cNvPr>
          <p:cNvPicPr>
            <a:picLocks noChangeAspect="1"/>
          </p:cNvPicPr>
          <p:nvPr/>
        </p:nvPicPr>
        <p:blipFill rotWithShape="1">
          <a:blip r:embed="rId3"/>
          <a:srcRect l="11233"/>
          <a:stretch/>
        </p:blipFill>
        <p:spPr>
          <a:xfrm>
            <a:off x="344888" y="2113520"/>
            <a:ext cx="5956558" cy="31508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58980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C3CC948B-69EE-8015-1B68-A2839FEA3815}"/>
              </a:ext>
            </a:extLst>
          </p:cNvPr>
          <p:cNvPicPr>
            <a:picLocks noGrp="1" noChangeAspect="1"/>
          </p:cNvPicPr>
          <p:nvPr>
            <p:ph type="pic" sz="quarter" idx="10"/>
          </p:nvPr>
        </p:nvPicPr>
        <p:blipFill>
          <a:blip r:embed="rId2"/>
          <a:stretch/>
        </p:blipFill>
        <p:spPr>
          <a:xfrm>
            <a:off x="5832629" y="2713616"/>
            <a:ext cx="5687875" cy="36402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20508D69-F71A-2A4A-D1FD-8929EE4D2E7D}"/>
              </a:ext>
            </a:extLst>
          </p:cNvPr>
          <p:cNvSpPr>
            <a:spLocks noGrp="1"/>
          </p:cNvSpPr>
          <p:nvPr>
            <p:ph type="body" sz="quarter" idx="12"/>
          </p:nvPr>
        </p:nvSpPr>
        <p:spPr>
          <a:xfrm>
            <a:off x="3544389" y="1995594"/>
            <a:ext cx="8302366" cy="45719"/>
          </a:xfrm>
        </p:spPr>
        <p:txBody>
          <a:bodyPr vert="horz" lIns="91440" tIns="45720" rIns="91440" bIns="45720" rtlCol="0" anchor="ctr">
            <a:noAutofit/>
          </a:bodyPr>
          <a:lstStyle/>
          <a:p>
            <a:pPr>
              <a:lnSpc>
                <a:spcPct val="100000"/>
              </a:lnSpc>
            </a:pPr>
            <a:r>
              <a:rPr lang="en-US" sz="2800" dirty="0"/>
              <a:t>This will pull up the script for you while you're still on the contact record and allow you to log your call from there</a:t>
            </a:r>
            <a:r>
              <a:rPr lang="en-US" dirty="0"/>
              <a:t>. </a:t>
            </a:r>
            <a:endParaRPr lang="en-US" dirty="0">
              <a:cs typeface="Poppins SemiBold"/>
            </a:endParaRPr>
          </a:p>
          <a:p>
            <a:endParaRPr lang="en-US" sz="1600" dirty="0"/>
          </a:p>
        </p:txBody>
      </p:sp>
    </p:spTree>
    <p:extLst>
      <p:ext uri="{BB962C8B-B14F-4D97-AF65-F5344CB8AC3E}">
        <p14:creationId xmlns:p14="http://schemas.microsoft.com/office/powerpoint/2010/main" val="3621852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D0FFA8-D8EF-949D-0E0E-42CF9E61FC9E}"/>
              </a:ext>
            </a:extLst>
          </p:cNvPr>
          <p:cNvPicPr>
            <a:picLocks noChangeAspect="1"/>
          </p:cNvPicPr>
          <p:nvPr/>
        </p:nvPicPr>
        <p:blipFill>
          <a:blip r:embed="rId3"/>
          <a:stretch>
            <a:fillRect/>
          </a:stretch>
        </p:blipFill>
        <p:spPr>
          <a:xfrm>
            <a:off x="-150018" y="-266149"/>
            <a:ext cx="12493623" cy="7509787"/>
          </a:xfrm>
          <a:prstGeom prst="rect">
            <a:avLst/>
          </a:prstGeom>
        </p:spPr>
      </p:pic>
    </p:spTree>
    <p:extLst>
      <p:ext uri="{BB962C8B-B14F-4D97-AF65-F5344CB8AC3E}">
        <p14:creationId xmlns:p14="http://schemas.microsoft.com/office/powerpoint/2010/main" val="231556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023-08 Theme">
  <a:themeElements>
    <a:clrScheme name="Custom 1">
      <a:dk1>
        <a:sysClr val="windowText" lastClr="000000"/>
      </a:dk1>
      <a:lt1>
        <a:sysClr val="window" lastClr="FFFFFF"/>
      </a:lt1>
      <a:dk2>
        <a:srgbClr val="44546A"/>
      </a:dk2>
      <a:lt2>
        <a:srgbClr val="E7E6E6"/>
      </a:lt2>
      <a:accent1>
        <a:srgbClr val="00AFDD"/>
      </a:accent1>
      <a:accent2>
        <a:srgbClr val="BED62F"/>
      </a:accent2>
      <a:accent3>
        <a:srgbClr val="FF8B17"/>
      </a:accent3>
      <a:accent4>
        <a:srgbClr val="DDDDDD"/>
      </a:accent4>
      <a:accent5>
        <a:srgbClr val="5B9BD5"/>
      </a:accent5>
      <a:accent6>
        <a:srgbClr val="70AD47"/>
      </a:accent6>
      <a:hlink>
        <a:srgbClr val="0563C1"/>
      </a:hlink>
      <a:folHlink>
        <a:srgbClr val="954F72"/>
      </a:folHlink>
    </a:clrScheme>
    <a:fontScheme name="ITBD">
      <a:majorFont>
        <a:latin typeface="Poppins SemiBold"/>
        <a:ea typeface=""/>
        <a:cs typeface=""/>
      </a:majorFont>
      <a:minorFont>
        <a:latin typeface="Poppi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08 Theme" id="{3E0DACB9-1489-4400-B512-8B9F49E8D9DD}" vid="{6D59A3B1-DDBB-43F5-B061-EDAF04D7F0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DE8EA5B-A1DE-4310-B010-E1E9FA1A5BDE}">
  <we:reference id="wa104379997" version="2.0.0.0" store="en-US" storeType="OMEX"/>
  <we:alternateReferences>
    <we:reference id="wa104379997" version="2.0.0.0" store="WA10437999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D4385062C17D4D9C6932E3D22D7EC7" ma:contentTypeVersion="17" ma:contentTypeDescription="Create a new document." ma:contentTypeScope="" ma:versionID="f3d88fec855f1d5d369ebae08f2804f7">
  <xsd:schema xmlns:xsd="http://www.w3.org/2001/XMLSchema" xmlns:xs="http://www.w3.org/2001/XMLSchema" xmlns:p="http://schemas.microsoft.com/office/2006/metadata/properties" xmlns:ns2="79f33491-5814-4c07-911d-b1aa1e409b68" xmlns:ns3="d8ffb07e-2d76-4c80-a500-78a7c1ef40b1" targetNamespace="http://schemas.microsoft.com/office/2006/metadata/properties" ma:root="true" ma:fieldsID="9afb0bdf0d30f12a451e7da3e29a5df5" ns2:_="" ns3:_="">
    <xsd:import namespace="79f33491-5814-4c07-911d-b1aa1e409b68"/>
    <xsd:import namespace="d8ffb07e-2d76-4c80-a500-78a7c1ef40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f33491-5814-4c07-911d-b1aa1e409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4bbc889-f95a-4f8c-b809-80216f3b5ef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ffb07e-2d76-4c80-a500-78a7c1ef40b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160266f-407b-4ee6-b1f9-e7acd6a0589f}" ma:internalName="TaxCatchAll" ma:showField="CatchAllData" ma:web="d8ffb07e-2d76-4c80-a500-78a7c1ef40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f33491-5814-4c07-911d-b1aa1e409b68">
      <Terms xmlns="http://schemas.microsoft.com/office/infopath/2007/PartnerControls"/>
    </lcf76f155ced4ddcb4097134ff3c332f>
    <TaxCatchAll xmlns="d8ffb07e-2d76-4c80-a500-78a7c1ef40b1" xsi:nil="true"/>
  </documentManagement>
</p:properties>
</file>

<file path=customXml/itemProps1.xml><?xml version="1.0" encoding="utf-8"?>
<ds:datastoreItem xmlns:ds="http://schemas.openxmlformats.org/officeDocument/2006/customXml" ds:itemID="{550C89AD-61EC-48CE-A5EE-08AAEE23FC07}">
  <ds:schemaRefs>
    <ds:schemaRef ds:uri="79f33491-5814-4c07-911d-b1aa1e409b68"/>
    <ds:schemaRef ds:uri="d8ffb07e-2d76-4c80-a500-78a7c1ef40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56A156E-9342-47F5-B4CB-868EF06DB92E}">
  <ds:schemaRefs>
    <ds:schemaRef ds:uri="http://schemas.microsoft.com/sharepoint/v3/contenttype/forms"/>
  </ds:schemaRefs>
</ds:datastoreItem>
</file>

<file path=customXml/itemProps3.xml><?xml version="1.0" encoding="utf-8"?>
<ds:datastoreItem xmlns:ds="http://schemas.openxmlformats.org/officeDocument/2006/customXml" ds:itemID="{85696F38-DC6D-451B-88B8-C6EADDE3156C}">
  <ds:schemaRefs>
    <ds:schemaRef ds:uri="http://www.w3.org/XML/1998/namespace"/>
    <ds:schemaRef ds:uri="http://purl.org/dc/elements/1.1/"/>
    <ds:schemaRef ds:uri="http://schemas.microsoft.com/office/infopath/2007/PartnerControls"/>
    <ds:schemaRef ds:uri="http://schemas.microsoft.com/office/2006/documentManagement/types"/>
    <ds:schemaRef ds:uri="http://purl.org/dc/terms/"/>
    <ds:schemaRef ds:uri="79f33491-5814-4c07-911d-b1aa1e409b68"/>
    <ds:schemaRef ds:uri="http://schemas.openxmlformats.org/package/2006/metadata/core-properties"/>
    <ds:schemaRef ds:uri="d8ffb07e-2d76-4c80-a500-78a7c1ef40b1"/>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2023-08 Theme</Template>
  <TotalTime>10981</TotalTime>
  <Words>1887</Words>
  <Application>Microsoft Office PowerPoint</Application>
  <PresentationFormat>Custom</PresentationFormat>
  <Paragraphs>178</Paragraphs>
  <Slides>46</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Arial,Sans-Serif</vt:lpstr>
      <vt:lpstr>Calibri</vt:lpstr>
      <vt:lpstr>Lato Light</vt:lpstr>
      <vt:lpstr>Lucida Sans Unicode</vt:lpstr>
      <vt:lpstr>Montserrat Black</vt:lpstr>
      <vt:lpstr>Poppins</vt:lpstr>
      <vt:lpstr>Poppins ExtraBold</vt:lpstr>
      <vt:lpstr>Poppins SemiBold</vt:lpstr>
      <vt:lpstr>Raleway Black</vt:lpstr>
      <vt:lpstr>2023-08 Theme</vt:lpstr>
      <vt:lpstr>PowerPoint Presentation</vt:lpstr>
      <vt:lpstr>Good Salespeople are not born, they are BUILT The tools and process you need to BUILD an effective salesperson</vt:lpstr>
      <vt:lpstr>PowerPoint Presentation</vt:lpstr>
      <vt:lpstr>PowerPoint Presentation</vt:lpstr>
      <vt:lpstr>PowerPoint Presentation</vt:lpstr>
      <vt:lpstr>PowerPoint Presentation</vt:lpstr>
      <vt:lpstr>Prepare a Structure</vt:lpstr>
      <vt:lpstr>How to Access Sales Analytics and View Completed Activities in HubSpot</vt:lpstr>
      <vt:lpstr>PowerPoint Presentation</vt:lpstr>
      <vt:lpstr>Putting it together with Metrics </vt:lpstr>
      <vt:lpstr>Building out a Process</vt:lpstr>
      <vt:lpstr>How to Create a Targeted Lead List on LinkedIn</vt:lpstr>
      <vt:lpstr>Select Target Company Size and Titles, then Save Search</vt:lpstr>
      <vt:lpstr>PowerPoint Presentation</vt:lpstr>
      <vt:lpstr>Go back to “Saved Search” and start adding them to your “Lead List.” This will allow more granularity in your initial outreach. </vt:lpstr>
      <vt:lpstr>Open the Leads List for focused messaging. For example, it will show job changes in last 90 days, allowing personalized messaging around job change. </vt:lpstr>
      <vt:lpstr>PowerPoint Presentation</vt:lpstr>
      <vt:lpstr>This does a few things:</vt:lpstr>
      <vt:lpstr>Easily customizable and can be exported directly to your CRM using Sales Navigator Advanced: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LinkedIn Sales Navigator’s integration with HubSpot, you can easily pull up your lead on LinkedIn:  </vt:lpstr>
      <vt:lpstr>PowerPoint Presentation</vt:lpstr>
      <vt:lpstr>Tip: Using a free tool, like Surfe.com, will allow you to see if a contact is already in your CRM and open the CRM record from LinkedIn. Once you download the Surfe Chrome extension, you will have an icon that says “View In” that will give you the ability to open the contact record in your database. </vt:lpstr>
      <vt:lpstr>Tools to Validate</vt:lpstr>
      <vt:lpstr>PowerPoint Presentation</vt:lpstr>
      <vt:lpstr>PowerPoint Presentation</vt:lpstr>
      <vt:lpstr>How to Create and Manage a  LinkedIn Outreach Campaign </vt:lpstr>
      <vt:lpstr>Utilizing a csv file, LinkedIn profile URL or a URL from one of your saved searches on LinkedIn Navigator, you can upload leads to an automated outreach campaign for LinkedIn. You can automate sending out connection requests, liking posts, endorsing skills and sending messages through tools like DuxSoup, Dripify, or Cleverly. </vt:lpstr>
      <vt:lpstr>PowerPoint Presentation</vt:lpstr>
      <vt:lpstr>This is where you will add in the URL from your Saved Search on LinkedIn Sales Navigator: </vt:lpstr>
      <vt:lpstr>Build a  workflow</vt:lpstr>
      <vt:lpstr>From here, you can see all the options available for the next steps of your outreach. You can also export your leads from Dripify into CSV and upload them into a data enrichment tool such as ZoomInfo, SalesIntel, etc. </vt:lpstr>
      <vt:lpstr>PowerPoint Presentation</vt:lpstr>
      <vt:lpstr>PowerPoint Presentation</vt:lpstr>
      <vt:lpstr>Day 60:  Phone call, voicemail, send email, view LinkedIn page.  Scrub to find better contacts at this point, as it’s been 2 months and they could no longer be there. If the contact is still there, re-enter them into another sequence with a 30-day delay to let them rest.  </vt:lpstr>
      <vt:lpstr>Below is a sample voicemail </vt:lpstr>
      <vt:lpstr>Creating Playbooks</vt:lpstr>
      <vt:lpstr>PowerPoint Presentation</vt:lpstr>
      <vt:lpstr>PowerPoint Presentation</vt:lpstr>
      <vt:lpstr>PowerPoint Presentation</vt:lpstr>
    </vt:vector>
  </TitlesOfParts>
  <Company>Walkin' Out!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farid nurjamil</dc:creator>
  <cp:lastModifiedBy>Kam Kaila</cp:lastModifiedBy>
  <cp:revision>3</cp:revision>
  <dcterms:created xsi:type="dcterms:W3CDTF">2018-11-06T00:42:49Z</dcterms:created>
  <dcterms:modified xsi:type="dcterms:W3CDTF">2023-09-14T02:52:06Z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0x0101008DD4385062C17D4D9C6932E3D22D7EC7</vt:lpwstr>
  </property>
  <property fmtid="{D5CDD505-2E9C-101B-9397-08002B2CF9AE}" pid="3" name="MediaServiceImageTags">
    <vt:lpwstr/>
  </property>
</Properties>
</file>